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  <p:sldId id="264" r:id="rId9"/>
    <p:sldId id="285" r:id="rId10"/>
    <p:sldId id="281" r:id="rId11"/>
    <p:sldId id="284" r:id="rId12"/>
    <p:sldId id="283" r:id="rId13"/>
    <p:sldId id="274" r:id="rId14"/>
    <p:sldId id="275" r:id="rId15"/>
    <p:sldId id="276" r:id="rId16"/>
    <p:sldId id="277" r:id="rId17"/>
    <p:sldId id="278" r:id="rId18"/>
    <p:sldId id="28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722ECB-C249-4837-995C-ADA0FE95E158}" v="1" dt="2025-06-18T23:32:55.3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Painting" userId="9b32fc55-a1a5-47d1-9655-72bbf39af2df" providerId="ADAL" clId="{139EA64A-0B50-451D-9A0E-09E975624B27}"/>
    <pc:docChg chg="undo custSel addSld delSld modSld sldOrd">
      <pc:chgData name="John Painting" userId="9b32fc55-a1a5-47d1-9655-72bbf39af2df" providerId="ADAL" clId="{139EA64A-0B50-451D-9A0E-09E975624B27}" dt="2025-04-30T17:50:49.770" v="2898"/>
      <pc:docMkLst>
        <pc:docMk/>
      </pc:docMkLst>
      <pc:sldChg chg="modSp mod">
        <pc:chgData name="John Painting" userId="9b32fc55-a1a5-47d1-9655-72bbf39af2df" providerId="ADAL" clId="{139EA64A-0B50-451D-9A0E-09E975624B27}" dt="2025-04-30T17:25:02.672" v="85" actId="20577"/>
        <pc:sldMkLst>
          <pc:docMk/>
          <pc:sldMk cId="965182862" sldId="256"/>
        </pc:sldMkLst>
        <pc:spChg chg="mod">
          <ac:chgData name="John Painting" userId="9b32fc55-a1a5-47d1-9655-72bbf39af2df" providerId="ADAL" clId="{139EA64A-0B50-451D-9A0E-09E975624B27}" dt="2025-04-30T17:24:58.218" v="80" actId="20577"/>
          <ac:spMkLst>
            <pc:docMk/>
            <pc:sldMk cId="965182862" sldId="256"/>
            <ac:spMk id="2" creationId="{00000000-0000-0000-0000-000000000000}"/>
          </ac:spMkLst>
        </pc:spChg>
        <pc:spChg chg="mod">
          <ac:chgData name="John Painting" userId="9b32fc55-a1a5-47d1-9655-72bbf39af2df" providerId="ADAL" clId="{139EA64A-0B50-451D-9A0E-09E975624B27}" dt="2025-04-30T17:25:02.672" v="85" actId="20577"/>
          <ac:spMkLst>
            <pc:docMk/>
            <pc:sldMk cId="965182862" sldId="256"/>
            <ac:spMk id="3" creationId="{00000000-0000-0000-0000-000000000000}"/>
          </ac:spMkLst>
        </pc:spChg>
      </pc:sldChg>
      <pc:sldChg chg="addSp delSp modSp mod setBg">
        <pc:chgData name="John Painting" userId="9b32fc55-a1a5-47d1-9655-72bbf39af2df" providerId="ADAL" clId="{139EA64A-0B50-451D-9A0E-09E975624B27}" dt="2025-04-30T17:25:50.259" v="139" actId="26606"/>
        <pc:sldMkLst>
          <pc:docMk/>
          <pc:sldMk cId="2665708732" sldId="257"/>
        </pc:sldMkLst>
        <pc:spChg chg="mod">
          <ac:chgData name="John Painting" userId="9b32fc55-a1a5-47d1-9655-72bbf39af2df" providerId="ADAL" clId="{139EA64A-0B50-451D-9A0E-09E975624B27}" dt="2025-04-30T17:25:50.259" v="139" actId="26606"/>
          <ac:spMkLst>
            <pc:docMk/>
            <pc:sldMk cId="2665708732" sldId="257"/>
            <ac:spMk id="3" creationId="{00000000-0000-0000-0000-000000000000}"/>
          </ac:spMkLst>
        </pc:spChg>
        <pc:spChg chg="add">
          <ac:chgData name="John Painting" userId="9b32fc55-a1a5-47d1-9655-72bbf39af2df" providerId="ADAL" clId="{139EA64A-0B50-451D-9A0E-09E975624B27}" dt="2025-04-30T17:25:50.259" v="139" actId="26606"/>
          <ac:spMkLst>
            <pc:docMk/>
            <pc:sldMk cId="2665708732" sldId="257"/>
            <ac:spMk id="9" creationId="{94C52C56-BEF2-4E22-8C8E-A7AC96B03A72}"/>
          </ac:spMkLst>
        </pc:spChg>
        <pc:spChg chg="add">
          <ac:chgData name="John Painting" userId="9b32fc55-a1a5-47d1-9655-72bbf39af2df" providerId="ADAL" clId="{139EA64A-0B50-451D-9A0E-09E975624B27}" dt="2025-04-30T17:25:50.259" v="139" actId="26606"/>
          <ac:spMkLst>
            <pc:docMk/>
            <pc:sldMk cId="2665708732" sldId="257"/>
            <ac:spMk id="11" creationId="{42285737-90EE-47DC-AC80-8AE156B11969}"/>
          </ac:spMkLst>
        </pc:spChg>
        <pc:grpChg chg="add">
          <ac:chgData name="John Painting" userId="9b32fc55-a1a5-47d1-9655-72bbf39af2df" providerId="ADAL" clId="{139EA64A-0B50-451D-9A0E-09E975624B27}" dt="2025-04-30T17:25:50.259" v="139" actId="26606"/>
          <ac:grpSpMkLst>
            <pc:docMk/>
            <pc:sldMk cId="2665708732" sldId="257"/>
            <ac:grpSpMk id="13" creationId="{B57BDC17-F1B3-455F-BBF1-680AA1F25C06}"/>
          </ac:grpSpMkLst>
        </pc:grpChg>
        <pc:graphicFrameChg chg="add">
          <ac:chgData name="John Painting" userId="9b32fc55-a1a5-47d1-9655-72bbf39af2df" providerId="ADAL" clId="{139EA64A-0B50-451D-9A0E-09E975624B27}" dt="2025-04-30T17:25:50.259" v="139" actId="26606"/>
          <ac:graphicFrameMkLst>
            <pc:docMk/>
            <pc:sldMk cId="2665708732" sldId="257"/>
            <ac:graphicFrameMk id="5" creationId="{0DA57E2A-309A-532D-3441-D7F3BEF3DB4F}"/>
          </ac:graphicFrameMkLst>
        </pc:graphicFrameChg>
      </pc:sldChg>
      <pc:sldChg chg="addSp delSp modSp mod setBg">
        <pc:chgData name="John Painting" userId="9b32fc55-a1a5-47d1-9655-72bbf39af2df" providerId="ADAL" clId="{139EA64A-0B50-451D-9A0E-09E975624B27}" dt="2025-04-30T17:27:53.608" v="153" actId="255"/>
        <pc:sldMkLst>
          <pc:docMk/>
          <pc:sldMk cId="3709265384" sldId="259"/>
        </pc:sldMkLst>
        <pc:spChg chg="mod">
          <ac:chgData name="John Painting" userId="9b32fc55-a1a5-47d1-9655-72bbf39af2df" providerId="ADAL" clId="{139EA64A-0B50-451D-9A0E-09E975624B27}" dt="2025-04-30T17:26:37.587" v="146" actId="26606"/>
          <ac:spMkLst>
            <pc:docMk/>
            <pc:sldMk cId="3709265384" sldId="259"/>
            <ac:spMk id="3" creationId="{00000000-0000-0000-0000-000000000000}"/>
          </ac:spMkLst>
        </pc:spChg>
        <pc:graphicFrameChg chg="add mod">
          <ac:chgData name="John Painting" userId="9b32fc55-a1a5-47d1-9655-72bbf39af2df" providerId="ADAL" clId="{139EA64A-0B50-451D-9A0E-09E975624B27}" dt="2025-04-30T17:27:53.608" v="153" actId="255"/>
          <ac:graphicFrameMkLst>
            <pc:docMk/>
            <pc:sldMk cId="3709265384" sldId="259"/>
            <ac:graphicFrameMk id="36" creationId="{093E57E1-DA9A-1DC3-0399-76BA6F2EAC5B}"/>
          </ac:graphicFrameMkLst>
        </pc:graphicFrameChg>
      </pc:sldChg>
      <pc:sldChg chg="addSp modSp mod setBg setClrOvrMap">
        <pc:chgData name="John Painting" userId="9b32fc55-a1a5-47d1-9655-72bbf39af2df" providerId="ADAL" clId="{139EA64A-0B50-451D-9A0E-09E975624B27}" dt="2025-04-30T17:31:56.243" v="294" actId="20577"/>
        <pc:sldMkLst>
          <pc:docMk/>
          <pc:sldMk cId="2061194504" sldId="260"/>
        </pc:sldMkLst>
        <pc:spChg chg="mod">
          <ac:chgData name="John Painting" userId="9b32fc55-a1a5-47d1-9655-72bbf39af2df" providerId="ADAL" clId="{139EA64A-0B50-451D-9A0E-09E975624B27}" dt="2025-04-30T17:31:56.243" v="294" actId="20577"/>
          <ac:spMkLst>
            <pc:docMk/>
            <pc:sldMk cId="2061194504" sldId="260"/>
            <ac:spMk id="2" creationId="{00000000-0000-0000-0000-000000000000}"/>
          </ac:spMkLst>
        </pc:spChg>
        <pc:spChg chg="mod">
          <ac:chgData name="John Painting" userId="9b32fc55-a1a5-47d1-9655-72bbf39af2df" providerId="ADAL" clId="{139EA64A-0B50-451D-9A0E-09E975624B27}" dt="2025-04-30T17:25:58.721" v="140" actId="26606"/>
          <ac:spMkLst>
            <pc:docMk/>
            <pc:sldMk cId="2061194504" sldId="260"/>
            <ac:spMk id="3" creationId="{00000000-0000-0000-0000-000000000000}"/>
          </ac:spMkLst>
        </pc:spChg>
        <pc:spChg chg="add">
          <ac:chgData name="John Painting" userId="9b32fc55-a1a5-47d1-9655-72bbf39af2df" providerId="ADAL" clId="{139EA64A-0B50-451D-9A0E-09E975624B27}" dt="2025-04-30T17:25:58.721" v="140" actId="26606"/>
          <ac:spMkLst>
            <pc:docMk/>
            <pc:sldMk cId="2061194504" sldId="260"/>
            <ac:spMk id="16" creationId="{E67A1FC6-22FB-4EA7-B90A-C9F18FBEF30F}"/>
          </ac:spMkLst>
        </pc:spChg>
        <pc:spChg chg="add">
          <ac:chgData name="John Painting" userId="9b32fc55-a1a5-47d1-9655-72bbf39af2df" providerId="ADAL" clId="{139EA64A-0B50-451D-9A0E-09E975624B27}" dt="2025-04-30T17:25:58.721" v="140" actId="26606"/>
          <ac:spMkLst>
            <pc:docMk/>
            <pc:sldMk cId="2061194504" sldId="260"/>
            <ac:spMk id="18" creationId="{6246FDC4-DD97-431A-914A-9EB57A4A3C7C}"/>
          </ac:spMkLst>
        </pc:spChg>
        <pc:spChg chg="add">
          <ac:chgData name="John Painting" userId="9b32fc55-a1a5-47d1-9655-72bbf39af2df" providerId="ADAL" clId="{139EA64A-0B50-451D-9A0E-09E975624B27}" dt="2025-04-30T17:25:58.721" v="140" actId="26606"/>
          <ac:spMkLst>
            <pc:docMk/>
            <pc:sldMk cId="2061194504" sldId="260"/>
            <ac:spMk id="20" creationId="{CD4E68A2-74B0-42F5-BB75-2E1A7C2018C7}"/>
          </ac:spMkLst>
        </pc:spChg>
        <pc:grpChg chg="add">
          <ac:chgData name="John Painting" userId="9b32fc55-a1a5-47d1-9655-72bbf39af2df" providerId="ADAL" clId="{139EA64A-0B50-451D-9A0E-09E975624B27}" dt="2025-04-30T17:25:58.721" v="140" actId="26606"/>
          <ac:grpSpMkLst>
            <pc:docMk/>
            <pc:sldMk cId="2061194504" sldId="260"/>
            <ac:grpSpMk id="8" creationId="{E9D059B6-ADD8-488A-B346-63289E90D13F}"/>
          </ac:grpSpMkLst>
        </pc:grpChg>
      </pc:sldChg>
      <pc:sldChg chg="addSp modSp mod setBg">
        <pc:chgData name="John Painting" userId="9b32fc55-a1a5-47d1-9655-72bbf39af2df" providerId="ADAL" clId="{139EA64A-0B50-451D-9A0E-09E975624B27}" dt="2025-04-30T17:27:32.833" v="150" actId="255"/>
        <pc:sldMkLst>
          <pc:docMk/>
          <pc:sldMk cId="2592360631" sldId="261"/>
        </pc:sldMkLst>
        <pc:spChg chg="mod">
          <ac:chgData name="John Painting" userId="9b32fc55-a1a5-47d1-9655-72bbf39af2df" providerId="ADAL" clId="{139EA64A-0B50-451D-9A0E-09E975624B27}" dt="2025-04-30T17:27:32.833" v="150" actId="255"/>
          <ac:spMkLst>
            <pc:docMk/>
            <pc:sldMk cId="2592360631" sldId="261"/>
            <ac:spMk id="2" creationId="{00000000-0000-0000-0000-000000000000}"/>
          </ac:spMkLst>
        </pc:spChg>
        <pc:spChg chg="mod">
          <ac:chgData name="John Painting" userId="9b32fc55-a1a5-47d1-9655-72bbf39af2df" providerId="ADAL" clId="{139EA64A-0B50-451D-9A0E-09E975624B27}" dt="2025-04-30T17:27:22.040" v="149" actId="26606"/>
          <ac:spMkLst>
            <pc:docMk/>
            <pc:sldMk cId="2592360631" sldId="261"/>
            <ac:spMk id="3" creationId="{00000000-0000-0000-0000-000000000000}"/>
          </ac:spMkLst>
        </pc:spChg>
        <pc:spChg chg="add">
          <ac:chgData name="John Painting" userId="9b32fc55-a1a5-47d1-9655-72bbf39af2df" providerId="ADAL" clId="{139EA64A-0B50-451D-9A0E-09E975624B27}" dt="2025-04-30T17:27:22.040" v="149" actId="26606"/>
          <ac:spMkLst>
            <pc:docMk/>
            <pc:sldMk cId="2592360631" sldId="261"/>
            <ac:spMk id="8" creationId="{C8643778-7F6C-4E8D-84D1-D5CDB9928191}"/>
          </ac:spMkLst>
        </pc:spChg>
        <pc:spChg chg="add">
          <ac:chgData name="John Painting" userId="9b32fc55-a1a5-47d1-9655-72bbf39af2df" providerId="ADAL" clId="{139EA64A-0B50-451D-9A0E-09E975624B27}" dt="2025-04-30T17:27:22.040" v="149" actId="26606"/>
          <ac:spMkLst>
            <pc:docMk/>
            <pc:sldMk cId="2592360631" sldId="261"/>
            <ac:spMk id="10" creationId="{1D22F88D-6907-48AF-B024-346E855E0D96}"/>
          </ac:spMkLst>
        </pc:spChg>
        <pc:grpChg chg="add">
          <ac:chgData name="John Painting" userId="9b32fc55-a1a5-47d1-9655-72bbf39af2df" providerId="ADAL" clId="{139EA64A-0B50-451D-9A0E-09E975624B27}" dt="2025-04-30T17:27:22.040" v="149" actId="26606"/>
          <ac:grpSpMkLst>
            <pc:docMk/>
            <pc:sldMk cId="2592360631" sldId="261"/>
            <ac:grpSpMk id="12" creationId="{F3842748-48B5-4DD0-A06A-A31C74024A99}"/>
          </ac:grpSpMkLst>
        </pc:grpChg>
      </pc:sldChg>
      <pc:sldChg chg="addSp delSp modSp mod setBg">
        <pc:chgData name="John Painting" userId="9b32fc55-a1a5-47d1-9655-72bbf39af2df" providerId="ADAL" clId="{139EA64A-0B50-451D-9A0E-09E975624B27}" dt="2025-04-30T17:29:16.249" v="158" actId="26606"/>
        <pc:sldMkLst>
          <pc:docMk/>
          <pc:sldMk cId="3625699766" sldId="262"/>
        </pc:sldMkLst>
        <pc:spChg chg="mod">
          <ac:chgData name="John Painting" userId="9b32fc55-a1a5-47d1-9655-72bbf39af2df" providerId="ADAL" clId="{139EA64A-0B50-451D-9A0E-09E975624B27}" dt="2025-04-30T17:29:16.249" v="158" actId="26606"/>
          <ac:spMkLst>
            <pc:docMk/>
            <pc:sldMk cId="3625699766" sldId="262"/>
            <ac:spMk id="2" creationId="{00000000-0000-0000-0000-000000000000}"/>
          </ac:spMkLst>
        </pc:spChg>
        <pc:spChg chg="mod">
          <ac:chgData name="John Painting" userId="9b32fc55-a1a5-47d1-9655-72bbf39af2df" providerId="ADAL" clId="{139EA64A-0B50-451D-9A0E-09E975624B27}" dt="2025-04-30T17:29:16.249" v="158" actId="26606"/>
          <ac:spMkLst>
            <pc:docMk/>
            <pc:sldMk cId="3625699766" sldId="262"/>
            <ac:spMk id="3" creationId="{00000000-0000-0000-0000-000000000000}"/>
          </ac:spMkLst>
        </pc:spChg>
        <pc:picChg chg="add mod ord">
          <ac:chgData name="John Painting" userId="9b32fc55-a1a5-47d1-9655-72bbf39af2df" providerId="ADAL" clId="{139EA64A-0B50-451D-9A0E-09E975624B27}" dt="2025-04-30T17:29:16.249" v="158" actId="26606"/>
          <ac:picMkLst>
            <pc:docMk/>
            <pc:sldMk cId="3625699766" sldId="262"/>
            <ac:picMk id="5" creationId="{4AB84785-63D6-44DD-D52F-C3AF262A0F3F}"/>
          </ac:picMkLst>
        </pc:picChg>
      </pc:sldChg>
      <pc:sldChg chg="addSp delSp modSp mod setBg">
        <pc:chgData name="John Painting" userId="9b32fc55-a1a5-47d1-9655-72bbf39af2df" providerId="ADAL" clId="{139EA64A-0B50-451D-9A0E-09E975624B27}" dt="2025-04-30T17:30:32.805" v="160"/>
        <pc:sldMkLst>
          <pc:docMk/>
          <pc:sldMk cId="1309120127" sldId="263"/>
        </pc:sldMkLst>
        <pc:spChg chg="mod">
          <ac:chgData name="John Painting" userId="9b32fc55-a1a5-47d1-9655-72bbf39af2df" providerId="ADAL" clId="{139EA64A-0B50-451D-9A0E-09E975624B27}" dt="2025-04-30T17:29:28.883" v="159" actId="26606"/>
          <ac:spMkLst>
            <pc:docMk/>
            <pc:sldMk cId="1309120127" sldId="263"/>
            <ac:spMk id="3" creationId="{00000000-0000-0000-0000-000000000000}"/>
          </ac:spMkLst>
        </pc:spChg>
        <pc:spChg chg="add">
          <ac:chgData name="John Painting" userId="9b32fc55-a1a5-47d1-9655-72bbf39af2df" providerId="ADAL" clId="{139EA64A-0B50-451D-9A0E-09E975624B27}" dt="2025-04-30T17:29:28.883" v="159" actId="26606"/>
          <ac:spMkLst>
            <pc:docMk/>
            <pc:sldMk cId="1309120127" sldId="263"/>
            <ac:spMk id="9" creationId="{63336871-0118-4F6E-8DBD-20AEFC62A9AD}"/>
          </ac:spMkLst>
        </pc:spChg>
        <pc:spChg chg="add">
          <ac:chgData name="John Painting" userId="9b32fc55-a1a5-47d1-9655-72bbf39af2df" providerId="ADAL" clId="{139EA64A-0B50-451D-9A0E-09E975624B27}" dt="2025-04-30T17:29:28.883" v="159" actId="26606"/>
          <ac:spMkLst>
            <pc:docMk/>
            <pc:sldMk cId="1309120127" sldId="263"/>
            <ac:spMk id="11" creationId="{F03CC8D0-33AF-417F-8454-1FDB6C22DD25}"/>
          </ac:spMkLst>
        </pc:spChg>
        <pc:grpChg chg="add">
          <ac:chgData name="John Painting" userId="9b32fc55-a1a5-47d1-9655-72bbf39af2df" providerId="ADAL" clId="{139EA64A-0B50-451D-9A0E-09E975624B27}" dt="2025-04-30T17:29:28.883" v="159" actId="26606"/>
          <ac:grpSpMkLst>
            <pc:docMk/>
            <pc:sldMk cId="1309120127" sldId="263"/>
            <ac:grpSpMk id="13" creationId="{B5A08A69-9EE1-4A9E-96B6-D769D87C2F9E}"/>
          </ac:grpSpMkLst>
        </pc:grpChg>
        <pc:graphicFrameChg chg="add mod">
          <ac:chgData name="John Painting" userId="9b32fc55-a1a5-47d1-9655-72bbf39af2df" providerId="ADAL" clId="{139EA64A-0B50-451D-9A0E-09E975624B27}" dt="2025-04-30T17:30:32.805" v="160"/>
          <ac:graphicFrameMkLst>
            <pc:docMk/>
            <pc:sldMk cId="1309120127" sldId="263"/>
            <ac:graphicFrameMk id="5" creationId="{A0AD318D-B60E-F185-543C-6AAD68769012}"/>
          </ac:graphicFrameMkLst>
        </pc:graphicFrameChg>
      </pc:sldChg>
      <pc:sldChg chg="addSp delSp modSp mod setBg setClrOvrMap">
        <pc:chgData name="John Painting" userId="9b32fc55-a1a5-47d1-9655-72bbf39af2df" providerId="ADAL" clId="{139EA64A-0B50-451D-9A0E-09E975624B27}" dt="2025-04-30T17:31:46.267" v="293" actId="20577"/>
        <pc:sldMkLst>
          <pc:docMk/>
          <pc:sldMk cId="3319633832" sldId="264"/>
        </pc:sldMkLst>
        <pc:spChg chg="mod">
          <ac:chgData name="John Painting" userId="9b32fc55-a1a5-47d1-9655-72bbf39af2df" providerId="ADAL" clId="{139EA64A-0B50-451D-9A0E-09E975624B27}" dt="2025-04-30T17:31:31.875" v="207" actId="20577"/>
          <ac:spMkLst>
            <pc:docMk/>
            <pc:sldMk cId="3319633832" sldId="264"/>
            <ac:spMk id="2" creationId="{00000000-0000-0000-0000-000000000000}"/>
          </ac:spMkLst>
        </pc:spChg>
        <pc:spChg chg="mod">
          <ac:chgData name="John Painting" userId="9b32fc55-a1a5-47d1-9655-72bbf39af2df" providerId="ADAL" clId="{139EA64A-0B50-451D-9A0E-09E975624B27}" dt="2025-04-30T17:31:46.267" v="293" actId="20577"/>
          <ac:spMkLst>
            <pc:docMk/>
            <pc:sldMk cId="3319633832" sldId="264"/>
            <ac:spMk id="3" creationId="{00000000-0000-0000-0000-000000000000}"/>
          </ac:spMkLst>
        </pc:spChg>
        <pc:spChg chg="add">
          <ac:chgData name="John Painting" userId="9b32fc55-a1a5-47d1-9655-72bbf39af2df" providerId="ADAL" clId="{139EA64A-0B50-451D-9A0E-09E975624B27}" dt="2025-04-30T17:31:17.891" v="172" actId="26606"/>
          <ac:spMkLst>
            <pc:docMk/>
            <pc:sldMk cId="3319633832" sldId="264"/>
            <ac:spMk id="16" creationId="{E67A1FC6-22FB-4EA7-B90A-C9F18FBEF30F}"/>
          </ac:spMkLst>
        </pc:spChg>
        <pc:spChg chg="add">
          <ac:chgData name="John Painting" userId="9b32fc55-a1a5-47d1-9655-72bbf39af2df" providerId="ADAL" clId="{139EA64A-0B50-451D-9A0E-09E975624B27}" dt="2025-04-30T17:31:17.891" v="172" actId="26606"/>
          <ac:spMkLst>
            <pc:docMk/>
            <pc:sldMk cId="3319633832" sldId="264"/>
            <ac:spMk id="18" creationId="{6246FDC4-DD97-431A-914A-9EB57A4A3C7C}"/>
          </ac:spMkLst>
        </pc:spChg>
        <pc:spChg chg="add">
          <ac:chgData name="John Painting" userId="9b32fc55-a1a5-47d1-9655-72bbf39af2df" providerId="ADAL" clId="{139EA64A-0B50-451D-9A0E-09E975624B27}" dt="2025-04-30T17:31:17.891" v="172" actId="26606"/>
          <ac:spMkLst>
            <pc:docMk/>
            <pc:sldMk cId="3319633832" sldId="264"/>
            <ac:spMk id="20" creationId="{CD4E68A2-74B0-42F5-BB75-2E1A7C2018C7}"/>
          </ac:spMkLst>
        </pc:spChg>
        <pc:grpChg chg="add">
          <ac:chgData name="John Painting" userId="9b32fc55-a1a5-47d1-9655-72bbf39af2df" providerId="ADAL" clId="{139EA64A-0B50-451D-9A0E-09E975624B27}" dt="2025-04-30T17:31:17.891" v="172" actId="26606"/>
          <ac:grpSpMkLst>
            <pc:docMk/>
            <pc:sldMk cId="3319633832" sldId="264"/>
            <ac:grpSpMk id="8" creationId="{E9D059B6-ADD8-488A-B346-63289E90D13F}"/>
          </ac:grpSpMkLst>
        </pc:grpChg>
      </pc:sldChg>
      <pc:sldChg chg="modSp del mod">
        <pc:chgData name="John Painting" userId="9b32fc55-a1a5-47d1-9655-72bbf39af2df" providerId="ADAL" clId="{139EA64A-0B50-451D-9A0E-09E975624B27}" dt="2025-04-30T17:30:42.038" v="161" actId="2696"/>
        <pc:sldMkLst>
          <pc:docMk/>
          <pc:sldMk cId="666452222" sldId="265"/>
        </pc:sldMkLst>
      </pc:sldChg>
      <pc:sldChg chg="modSp del">
        <pc:chgData name="John Painting" userId="9b32fc55-a1a5-47d1-9655-72bbf39af2df" providerId="ADAL" clId="{139EA64A-0B50-451D-9A0E-09E975624B27}" dt="2025-04-30T17:30:46.498" v="163" actId="2696"/>
        <pc:sldMkLst>
          <pc:docMk/>
          <pc:sldMk cId="319443175" sldId="266"/>
        </pc:sldMkLst>
      </pc:sldChg>
      <pc:sldChg chg="modSp del mod">
        <pc:chgData name="John Painting" userId="9b32fc55-a1a5-47d1-9655-72bbf39af2df" providerId="ADAL" clId="{139EA64A-0B50-451D-9A0E-09E975624B27}" dt="2025-04-30T17:30:44.227" v="162" actId="2696"/>
        <pc:sldMkLst>
          <pc:docMk/>
          <pc:sldMk cId="3982651079" sldId="267"/>
        </pc:sldMkLst>
      </pc:sldChg>
      <pc:sldChg chg="modSp del">
        <pc:chgData name="John Painting" userId="9b32fc55-a1a5-47d1-9655-72bbf39af2df" providerId="ADAL" clId="{139EA64A-0B50-451D-9A0E-09E975624B27}" dt="2025-04-30T17:30:49.116" v="164" actId="2696"/>
        <pc:sldMkLst>
          <pc:docMk/>
          <pc:sldMk cId="3722387387" sldId="268"/>
        </pc:sldMkLst>
      </pc:sldChg>
      <pc:sldChg chg="modSp del mod">
        <pc:chgData name="John Painting" userId="9b32fc55-a1a5-47d1-9655-72bbf39af2df" providerId="ADAL" clId="{139EA64A-0B50-451D-9A0E-09E975624B27}" dt="2025-04-30T17:30:51.835" v="165" actId="2696"/>
        <pc:sldMkLst>
          <pc:docMk/>
          <pc:sldMk cId="4042532790" sldId="269"/>
        </pc:sldMkLst>
      </pc:sldChg>
      <pc:sldChg chg="modSp del">
        <pc:chgData name="John Painting" userId="9b32fc55-a1a5-47d1-9655-72bbf39af2df" providerId="ADAL" clId="{139EA64A-0B50-451D-9A0E-09E975624B27}" dt="2025-04-30T17:30:54.269" v="166" actId="2696"/>
        <pc:sldMkLst>
          <pc:docMk/>
          <pc:sldMk cId="2628888959" sldId="270"/>
        </pc:sldMkLst>
      </pc:sldChg>
      <pc:sldChg chg="modSp del mod">
        <pc:chgData name="John Painting" userId="9b32fc55-a1a5-47d1-9655-72bbf39af2df" providerId="ADAL" clId="{139EA64A-0B50-451D-9A0E-09E975624B27}" dt="2025-04-30T17:30:56.726" v="167" actId="2696"/>
        <pc:sldMkLst>
          <pc:docMk/>
          <pc:sldMk cId="917746575" sldId="271"/>
        </pc:sldMkLst>
      </pc:sldChg>
      <pc:sldChg chg="modSp del">
        <pc:chgData name="John Painting" userId="9b32fc55-a1a5-47d1-9655-72bbf39af2df" providerId="ADAL" clId="{139EA64A-0B50-451D-9A0E-09E975624B27}" dt="2025-04-30T17:30:58.932" v="168" actId="2696"/>
        <pc:sldMkLst>
          <pc:docMk/>
          <pc:sldMk cId="90443014" sldId="272"/>
        </pc:sldMkLst>
      </pc:sldChg>
      <pc:sldChg chg="modSp del">
        <pc:chgData name="John Painting" userId="9b32fc55-a1a5-47d1-9655-72bbf39af2df" providerId="ADAL" clId="{139EA64A-0B50-451D-9A0E-09E975624B27}" dt="2025-04-30T17:31:01.034" v="169" actId="2696"/>
        <pc:sldMkLst>
          <pc:docMk/>
          <pc:sldMk cId="3573046436" sldId="273"/>
        </pc:sldMkLst>
      </pc:sldChg>
      <pc:sldChg chg="addSp modSp mod setBg setClrOvrMap">
        <pc:chgData name="John Painting" userId="9b32fc55-a1a5-47d1-9655-72bbf39af2df" providerId="ADAL" clId="{139EA64A-0B50-451D-9A0E-09E975624B27}" dt="2025-04-30T17:32:00.401" v="295" actId="26606"/>
        <pc:sldMkLst>
          <pc:docMk/>
          <pc:sldMk cId="2340821040" sldId="274"/>
        </pc:sldMkLst>
        <pc:spChg chg="mod">
          <ac:chgData name="John Painting" userId="9b32fc55-a1a5-47d1-9655-72bbf39af2df" providerId="ADAL" clId="{139EA64A-0B50-451D-9A0E-09E975624B27}" dt="2025-04-30T17:32:00.401" v="295" actId="26606"/>
          <ac:spMkLst>
            <pc:docMk/>
            <pc:sldMk cId="2340821040" sldId="274"/>
            <ac:spMk id="2" creationId="{00000000-0000-0000-0000-000000000000}"/>
          </ac:spMkLst>
        </pc:spChg>
        <pc:spChg chg="mod">
          <ac:chgData name="John Painting" userId="9b32fc55-a1a5-47d1-9655-72bbf39af2df" providerId="ADAL" clId="{139EA64A-0B50-451D-9A0E-09E975624B27}" dt="2025-04-30T17:32:00.401" v="295" actId="26606"/>
          <ac:spMkLst>
            <pc:docMk/>
            <pc:sldMk cId="2340821040" sldId="274"/>
            <ac:spMk id="3" creationId="{00000000-0000-0000-0000-000000000000}"/>
          </ac:spMkLst>
        </pc:spChg>
        <pc:spChg chg="add">
          <ac:chgData name="John Painting" userId="9b32fc55-a1a5-47d1-9655-72bbf39af2df" providerId="ADAL" clId="{139EA64A-0B50-451D-9A0E-09E975624B27}" dt="2025-04-30T17:32:00.401" v="295" actId="26606"/>
          <ac:spMkLst>
            <pc:docMk/>
            <pc:sldMk cId="2340821040" sldId="274"/>
            <ac:spMk id="16" creationId="{E67A1FC6-22FB-4EA7-B90A-C9F18FBEF30F}"/>
          </ac:spMkLst>
        </pc:spChg>
        <pc:spChg chg="add">
          <ac:chgData name="John Painting" userId="9b32fc55-a1a5-47d1-9655-72bbf39af2df" providerId="ADAL" clId="{139EA64A-0B50-451D-9A0E-09E975624B27}" dt="2025-04-30T17:32:00.401" v="295" actId="26606"/>
          <ac:spMkLst>
            <pc:docMk/>
            <pc:sldMk cId="2340821040" sldId="274"/>
            <ac:spMk id="18" creationId="{6246FDC4-DD97-431A-914A-9EB57A4A3C7C}"/>
          </ac:spMkLst>
        </pc:spChg>
        <pc:spChg chg="add">
          <ac:chgData name="John Painting" userId="9b32fc55-a1a5-47d1-9655-72bbf39af2df" providerId="ADAL" clId="{139EA64A-0B50-451D-9A0E-09E975624B27}" dt="2025-04-30T17:32:00.401" v="295" actId="26606"/>
          <ac:spMkLst>
            <pc:docMk/>
            <pc:sldMk cId="2340821040" sldId="274"/>
            <ac:spMk id="20" creationId="{CD4E68A2-74B0-42F5-BB75-2E1A7C2018C7}"/>
          </ac:spMkLst>
        </pc:spChg>
        <pc:grpChg chg="add">
          <ac:chgData name="John Painting" userId="9b32fc55-a1a5-47d1-9655-72bbf39af2df" providerId="ADAL" clId="{139EA64A-0B50-451D-9A0E-09E975624B27}" dt="2025-04-30T17:32:00.401" v="295" actId="26606"/>
          <ac:grpSpMkLst>
            <pc:docMk/>
            <pc:sldMk cId="2340821040" sldId="274"/>
            <ac:grpSpMk id="8" creationId="{E9D059B6-ADD8-488A-B346-63289E90D13F}"/>
          </ac:grpSpMkLst>
        </pc:grpChg>
      </pc:sldChg>
      <pc:sldChg chg="addSp delSp modSp mod">
        <pc:chgData name="John Painting" userId="9b32fc55-a1a5-47d1-9655-72bbf39af2df" providerId="ADAL" clId="{139EA64A-0B50-451D-9A0E-09E975624B27}" dt="2025-04-30T17:32:35.876" v="303" actId="255"/>
        <pc:sldMkLst>
          <pc:docMk/>
          <pc:sldMk cId="2844726577" sldId="275"/>
        </pc:sldMkLst>
        <pc:spChg chg="mod">
          <ac:chgData name="John Painting" userId="9b32fc55-a1a5-47d1-9655-72bbf39af2df" providerId="ADAL" clId="{139EA64A-0B50-451D-9A0E-09E975624B27}" dt="2025-04-30T17:24:42.269" v="12"/>
          <ac:spMkLst>
            <pc:docMk/>
            <pc:sldMk cId="2844726577" sldId="275"/>
            <ac:spMk id="3" creationId="{00000000-0000-0000-0000-000000000000}"/>
          </ac:spMkLst>
        </pc:spChg>
        <pc:graphicFrameChg chg="add mod">
          <ac:chgData name="John Painting" userId="9b32fc55-a1a5-47d1-9655-72bbf39af2df" providerId="ADAL" clId="{139EA64A-0B50-451D-9A0E-09E975624B27}" dt="2025-04-30T17:32:35.876" v="303" actId="255"/>
          <ac:graphicFrameMkLst>
            <pc:docMk/>
            <pc:sldMk cId="2844726577" sldId="275"/>
            <ac:graphicFrameMk id="9" creationId="{215D7E98-949F-695E-E2C1-CD69A9933EC8}"/>
          </ac:graphicFrameMkLst>
        </pc:graphicFrameChg>
      </pc:sldChg>
      <pc:sldChg chg="addSp delSp modSp mod">
        <pc:chgData name="John Painting" userId="9b32fc55-a1a5-47d1-9655-72bbf39af2df" providerId="ADAL" clId="{139EA64A-0B50-451D-9A0E-09E975624B27}" dt="2025-04-30T17:33:22.668" v="307"/>
        <pc:sldMkLst>
          <pc:docMk/>
          <pc:sldMk cId="525898301" sldId="276"/>
        </pc:sldMkLst>
        <pc:spChg chg="mod">
          <ac:chgData name="John Painting" userId="9b32fc55-a1a5-47d1-9655-72bbf39af2df" providerId="ADAL" clId="{139EA64A-0B50-451D-9A0E-09E975624B27}" dt="2025-04-30T17:24:42.269" v="12"/>
          <ac:spMkLst>
            <pc:docMk/>
            <pc:sldMk cId="525898301" sldId="276"/>
            <ac:spMk id="3" creationId="{00000000-0000-0000-0000-000000000000}"/>
          </ac:spMkLst>
        </pc:spChg>
        <pc:graphicFrameChg chg="add mod">
          <ac:chgData name="John Painting" userId="9b32fc55-a1a5-47d1-9655-72bbf39af2df" providerId="ADAL" clId="{139EA64A-0B50-451D-9A0E-09E975624B27}" dt="2025-04-30T17:33:22.668" v="307"/>
          <ac:graphicFrameMkLst>
            <pc:docMk/>
            <pc:sldMk cId="525898301" sldId="276"/>
            <ac:graphicFrameMk id="5" creationId="{0A0859B4-B14D-8E20-6287-7ADB80108123}"/>
          </ac:graphicFrameMkLst>
        </pc:graphicFrameChg>
      </pc:sldChg>
      <pc:sldChg chg="addSp delSp modSp mod setBg">
        <pc:chgData name="John Painting" userId="9b32fc55-a1a5-47d1-9655-72bbf39af2df" providerId="ADAL" clId="{139EA64A-0B50-451D-9A0E-09E975624B27}" dt="2025-04-30T17:33:31.996" v="308" actId="26606"/>
        <pc:sldMkLst>
          <pc:docMk/>
          <pc:sldMk cId="610228595" sldId="277"/>
        </pc:sldMkLst>
        <pc:spChg chg="mod">
          <ac:chgData name="John Painting" userId="9b32fc55-a1a5-47d1-9655-72bbf39af2df" providerId="ADAL" clId="{139EA64A-0B50-451D-9A0E-09E975624B27}" dt="2025-04-30T17:33:31.996" v="308" actId="26606"/>
          <ac:spMkLst>
            <pc:docMk/>
            <pc:sldMk cId="610228595" sldId="277"/>
            <ac:spMk id="3" creationId="{00000000-0000-0000-0000-000000000000}"/>
          </ac:spMkLst>
        </pc:spChg>
        <pc:spChg chg="add">
          <ac:chgData name="John Painting" userId="9b32fc55-a1a5-47d1-9655-72bbf39af2df" providerId="ADAL" clId="{139EA64A-0B50-451D-9A0E-09E975624B27}" dt="2025-04-30T17:33:31.996" v="308" actId="26606"/>
          <ac:spMkLst>
            <pc:docMk/>
            <pc:sldMk cId="610228595" sldId="277"/>
            <ac:spMk id="9" creationId="{63336871-0118-4F6E-8DBD-20AEFC62A9AD}"/>
          </ac:spMkLst>
        </pc:spChg>
        <pc:spChg chg="add">
          <ac:chgData name="John Painting" userId="9b32fc55-a1a5-47d1-9655-72bbf39af2df" providerId="ADAL" clId="{139EA64A-0B50-451D-9A0E-09E975624B27}" dt="2025-04-30T17:33:31.996" v="308" actId="26606"/>
          <ac:spMkLst>
            <pc:docMk/>
            <pc:sldMk cId="610228595" sldId="277"/>
            <ac:spMk id="11" creationId="{F03CC8D0-33AF-417F-8454-1FDB6C22DD25}"/>
          </ac:spMkLst>
        </pc:spChg>
        <pc:grpChg chg="add">
          <ac:chgData name="John Painting" userId="9b32fc55-a1a5-47d1-9655-72bbf39af2df" providerId="ADAL" clId="{139EA64A-0B50-451D-9A0E-09E975624B27}" dt="2025-04-30T17:33:31.996" v="308" actId="26606"/>
          <ac:grpSpMkLst>
            <pc:docMk/>
            <pc:sldMk cId="610228595" sldId="277"/>
            <ac:grpSpMk id="13" creationId="{B5A08A69-9EE1-4A9E-96B6-D769D87C2F9E}"/>
          </ac:grpSpMkLst>
        </pc:grpChg>
        <pc:graphicFrameChg chg="add">
          <ac:chgData name="John Painting" userId="9b32fc55-a1a5-47d1-9655-72bbf39af2df" providerId="ADAL" clId="{139EA64A-0B50-451D-9A0E-09E975624B27}" dt="2025-04-30T17:33:31.996" v="308" actId="26606"/>
          <ac:graphicFrameMkLst>
            <pc:docMk/>
            <pc:sldMk cId="610228595" sldId="277"/>
            <ac:graphicFrameMk id="5" creationId="{FFC4CFC9-BB3D-D94E-7665-70FA001640AF}"/>
          </ac:graphicFrameMkLst>
        </pc:graphicFrameChg>
      </pc:sldChg>
      <pc:sldChg chg="addSp delSp modSp mod setBg setClrOvrMap">
        <pc:chgData name="John Painting" userId="9b32fc55-a1a5-47d1-9655-72bbf39af2df" providerId="ADAL" clId="{139EA64A-0B50-451D-9A0E-09E975624B27}" dt="2025-04-30T17:33:46.223" v="311" actId="26606"/>
        <pc:sldMkLst>
          <pc:docMk/>
          <pc:sldMk cId="2562279009" sldId="278"/>
        </pc:sldMkLst>
        <pc:spChg chg="mod">
          <ac:chgData name="John Painting" userId="9b32fc55-a1a5-47d1-9655-72bbf39af2df" providerId="ADAL" clId="{139EA64A-0B50-451D-9A0E-09E975624B27}" dt="2025-04-30T17:33:46.223" v="311" actId="26606"/>
          <ac:spMkLst>
            <pc:docMk/>
            <pc:sldMk cId="2562279009" sldId="278"/>
            <ac:spMk id="2" creationId="{00000000-0000-0000-0000-000000000000}"/>
          </ac:spMkLst>
        </pc:spChg>
        <pc:spChg chg="mod">
          <ac:chgData name="John Painting" userId="9b32fc55-a1a5-47d1-9655-72bbf39af2df" providerId="ADAL" clId="{139EA64A-0B50-451D-9A0E-09E975624B27}" dt="2025-04-30T17:33:46.223" v="311" actId="26606"/>
          <ac:spMkLst>
            <pc:docMk/>
            <pc:sldMk cId="2562279009" sldId="278"/>
            <ac:spMk id="3" creationId="{00000000-0000-0000-0000-000000000000}"/>
          </ac:spMkLst>
        </pc:spChg>
        <pc:spChg chg="add">
          <ac:chgData name="John Painting" userId="9b32fc55-a1a5-47d1-9655-72bbf39af2df" providerId="ADAL" clId="{139EA64A-0B50-451D-9A0E-09E975624B27}" dt="2025-04-30T17:33:46.223" v="311" actId="26606"/>
          <ac:spMkLst>
            <pc:docMk/>
            <pc:sldMk cId="2562279009" sldId="278"/>
            <ac:spMk id="26" creationId="{24C41CF4-4A13-4AA9-9300-CB7A2E37C861}"/>
          </ac:spMkLst>
        </pc:spChg>
        <pc:cxnChg chg="add">
          <ac:chgData name="John Painting" userId="9b32fc55-a1a5-47d1-9655-72bbf39af2df" providerId="ADAL" clId="{139EA64A-0B50-451D-9A0E-09E975624B27}" dt="2025-04-30T17:33:46.223" v="311" actId="26606"/>
          <ac:cxnSpMkLst>
            <pc:docMk/>
            <pc:sldMk cId="2562279009" sldId="278"/>
            <ac:cxnSpMk id="27" creationId="{7A77B115-9FF3-46AE-AE08-826DEB9A6246}"/>
          </ac:cxnSpMkLst>
        </pc:cxnChg>
      </pc:sldChg>
      <pc:sldChg chg="modSp del">
        <pc:chgData name="John Painting" userId="9b32fc55-a1a5-47d1-9655-72bbf39af2df" providerId="ADAL" clId="{139EA64A-0B50-451D-9A0E-09E975624B27}" dt="2025-04-30T17:34:02.875" v="315" actId="2696"/>
        <pc:sldMkLst>
          <pc:docMk/>
          <pc:sldMk cId="1097774451" sldId="279"/>
        </pc:sldMkLst>
      </pc:sldChg>
      <pc:sldChg chg="add ord">
        <pc:chgData name="John Painting" userId="9b32fc55-a1a5-47d1-9655-72bbf39af2df" providerId="ADAL" clId="{139EA64A-0B50-451D-9A0E-09E975624B27}" dt="2025-04-30T17:33:59.375" v="314"/>
        <pc:sldMkLst>
          <pc:docMk/>
          <pc:sldMk cId="1529817899" sldId="280"/>
        </pc:sldMkLst>
      </pc:sldChg>
      <pc:sldChg chg="addSp modSp new mod setBg">
        <pc:chgData name="John Painting" userId="9b32fc55-a1a5-47d1-9655-72bbf39af2df" providerId="ADAL" clId="{139EA64A-0B50-451D-9A0E-09E975624B27}" dt="2025-04-30T17:40:14.603" v="1035" actId="20577"/>
        <pc:sldMkLst>
          <pc:docMk/>
          <pc:sldMk cId="1447206152" sldId="281"/>
        </pc:sldMkLst>
        <pc:spChg chg="mod">
          <ac:chgData name="John Painting" userId="9b32fc55-a1a5-47d1-9655-72bbf39af2df" providerId="ADAL" clId="{139EA64A-0B50-451D-9A0E-09E975624B27}" dt="2025-04-30T17:37:23.972" v="680" actId="1076"/>
          <ac:spMkLst>
            <pc:docMk/>
            <pc:sldMk cId="1447206152" sldId="281"/>
            <ac:spMk id="2" creationId="{388E8CA4-A43D-205C-D1E1-CFE6D30AA8C3}"/>
          </ac:spMkLst>
        </pc:spChg>
        <pc:spChg chg="mod">
          <ac:chgData name="John Painting" userId="9b32fc55-a1a5-47d1-9655-72bbf39af2df" providerId="ADAL" clId="{139EA64A-0B50-451D-9A0E-09E975624B27}" dt="2025-04-30T17:40:14.603" v="1035" actId="20577"/>
          <ac:spMkLst>
            <pc:docMk/>
            <pc:sldMk cId="1447206152" sldId="281"/>
            <ac:spMk id="3" creationId="{4A694BD1-B849-6113-6C87-8B7355B0118D}"/>
          </ac:spMkLst>
        </pc:spChg>
        <pc:spChg chg="add">
          <ac:chgData name="John Painting" userId="9b32fc55-a1a5-47d1-9655-72bbf39af2df" providerId="ADAL" clId="{139EA64A-0B50-451D-9A0E-09E975624B27}" dt="2025-04-30T17:36:53.377" v="601" actId="26606"/>
          <ac:spMkLst>
            <pc:docMk/>
            <pc:sldMk cId="1447206152" sldId="281"/>
            <ac:spMk id="17" creationId="{E58348C3-6249-4952-AA86-C63DB35EA9F2}"/>
          </ac:spMkLst>
        </pc:spChg>
        <pc:grpChg chg="add">
          <ac:chgData name="John Painting" userId="9b32fc55-a1a5-47d1-9655-72bbf39af2df" providerId="ADAL" clId="{139EA64A-0B50-451D-9A0E-09E975624B27}" dt="2025-04-30T17:36:53.377" v="601" actId="26606"/>
          <ac:grpSpMkLst>
            <pc:docMk/>
            <pc:sldMk cId="1447206152" sldId="281"/>
            <ac:grpSpMk id="9" creationId="{08F94D66-27EC-4CB8-8226-D7F41C161863}"/>
          </ac:grpSpMkLst>
        </pc:grpChg>
        <pc:grpChg chg="add">
          <ac:chgData name="John Painting" userId="9b32fc55-a1a5-47d1-9655-72bbf39af2df" providerId="ADAL" clId="{139EA64A-0B50-451D-9A0E-09E975624B27}" dt="2025-04-30T17:36:53.377" v="601" actId="26606"/>
          <ac:grpSpMkLst>
            <pc:docMk/>
            <pc:sldMk cId="1447206152" sldId="281"/>
            <ac:grpSpMk id="19" creationId="{DE6174AD-DBB0-43E6-98C2-738DB3A15244}"/>
          </ac:grpSpMkLst>
        </pc:grpChg>
        <pc:picChg chg="add">
          <ac:chgData name="John Painting" userId="9b32fc55-a1a5-47d1-9655-72bbf39af2df" providerId="ADAL" clId="{139EA64A-0B50-451D-9A0E-09E975624B27}" dt="2025-04-30T17:36:53.377" v="601" actId="26606"/>
          <ac:picMkLst>
            <pc:docMk/>
            <pc:sldMk cId="1447206152" sldId="281"/>
            <ac:picMk id="5" creationId="{341ED2A1-F03A-572C-C593-14D42C7C148E}"/>
          </ac:picMkLst>
        </pc:picChg>
      </pc:sldChg>
      <pc:sldChg chg="modSp new del mod">
        <pc:chgData name="John Painting" userId="9b32fc55-a1a5-47d1-9655-72bbf39af2df" providerId="ADAL" clId="{139EA64A-0B50-451D-9A0E-09E975624B27}" dt="2025-04-30T17:47:48.762" v="2453" actId="2696"/>
        <pc:sldMkLst>
          <pc:docMk/>
          <pc:sldMk cId="1522528158" sldId="282"/>
        </pc:sldMkLst>
      </pc:sldChg>
      <pc:sldChg chg="addSp delSp modSp new mod">
        <pc:chgData name="John Painting" userId="9b32fc55-a1a5-47d1-9655-72bbf39af2df" providerId="ADAL" clId="{139EA64A-0B50-451D-9A0E-09E975624B27}" dt="2025-04-30T17:50:49.770" v="2898"/>
        <pc:sldMkLst>
          <pc:docMk/>
          <pc:sldMk cId="3656409915" sldId="283"/>
        </pc:sldMkLst>
        <pc:spChg chg="mod">
          <ac:chgData name="John Painting" userId="9b32fc55-a1a5-47d1-9655-72bbf39af2df" providerId="ADAL" clId="{139EA64A-0B50-451D-9A0E-09E975624B27}" dt="2025-04-30T17:48:41.969" v="2616" actId="1076"/>
          <ac:spMkLst>
            <pc:docMk/>
            <pc:sldMk cId="3656409915" sldId="283"/>
            <ac:spMk id="2" creationId="{26B10BEA-EFEE-DEC0-24D1-8C494DA83D7F}"/>
          </ac:spMkLst>
        </pc:spChg>
        <pc:graphicFrameChg chg="add mod">
          <ac:chgData name="John Painting" userId="9b32fc55-a1a5-47d1-9655-72bbf39af2df" providerId="ADAL" clId="{139EA64A-0B50-451D-9A0E-09E975624B27}" dt="2025-04-30T17:50:49.770" v="2898"/>
          <ac:graphicFrameMkLst>
            <pc:docMk/>
            <pc:sldMk cId="3656409915" sldId="283"/>
            <ac:graphicFrameMk id="7" creationId="{B29CD223-B164-FC06-E756-8DA4A91CFE07}"/>
          </ac:graphicFrameMkLst>
        </pc:graphicFrameChg>
      </pc:sldChg>
      <pc:sldChg chg="addSp modSp new mod setBg">
        <pc:chgData name="John Painting" userId="9b32fc55-a1a5-47d1-9655-72bbf39af2df" providerId="ADAL" clId="{139EA64A-0B50-451D-9A0E-09E975624B27}" dt="2025-04-30T17:47:56.232" v="2454" actId="26606"/>
        <pc:sldMkLst>
          <pc:docMk/>
          <pc:sldMk cId="4175173930" sldId="284"/>
        </pc:sldMkLst>
        <pc:spChg chg="mod">
          <ac:chgData name="John Painting" userId="9b32fc55-a1a5-47d1-9655-72bbf39af2df" providerId="ADAL" clId="{139EA64A-0B50-451D-9A0E-09E975624B27}" dt="2025-04-30T17:47:56.232" v="2454" actId="26606"/>
          <ac:spMkLst>
            <pc:docMk/>
            <pc:sldMk cId="4175173930" sldId="284"/>
            <ac:spMk id="2" creationId="{6018A528-BBBE-5098-71C3-48E595FC6118}"/>
          </ac:spMkLst>
        </pc:spChg>
        <pc:spChg chg="mod">
          <ac:chgData name="John Painting" userId="9b32fc55-a1a5-47d1-9655-72bbf39af2df" providerId="ADAL" clId="{139EA64A-0B50-451D-9A0E-09E975624B27}" dt="2025-04-30T17:47:56.232" v="2454" actId="26606"/>
          <ac:spMkLst>
            <pc:docMk/>
            <pc:sldMk cId="4175173930" sldId="284"/>
            <ac:spMk id="3" creationId="{5BB92998-7BF9-51F2-AEA8-57072190BC51}"/>
          </ac:spMkLst>
        </pc:spChg>
        <pc:spChg chg="add">
          <ac:chgData name="John Painting" userId="9b32fc55-a1a5-47d1-9655-72bbf39af2df" providerId="ADAL" clId="{139EA64A-0B50-451D-9A0E-09E975624B27}" dt="2025-04-30T17:47:56.232" v="2454" actId="26606"/>
          <ac:spMkLst>
            <pc:docMk/>
            <pc:sldMk cId="4175173930" sldId="284"/>
            <ac:spMk id="9" creationId="{85428F22-76B3-4107-AADE-3F9EC95FD325}"/>
          </ac:spMkLst>
        </pc:spChg>
        <pc:grpChg chg="add">
          <ac:chgData name="John Painting" userId="9b32fc55-a1a5-47d1-9655-72bbf39af2df" providerId="ADAL" clId="{139EA64A-0B50-451D-9A0E-09E975624B27}" dt="2025-04-30T17:47:56.232" v="2454" actId="26606"/>
          <ac:grpSpMkLst>
            <pc:docMk/>
            <pc:sldMk cId="4175173930" sldId="284"/>
            <ac:grpSpMk id="11" creationId="{5346FBCF-5353-4172-96F5-4B7EB07777C4}"/>
          </ac:grpSpMkLst>
        </pc:grpChg>
        <pc:grpChg chg="add">
          <ac:chgData name="John Painting" userId="9b32fc55-a1a5-47d1-9655-72bbf39af2df" providerId="ADAL" clId="{139EA64A-0B50-451D-9A0E-09E975624B27}" dt="2025-04-30T17:47:56.232" v="2454" actId="26606"/>
          <ac:grpSpMkLst>
            <pc:docMk/>
            <pc:sldMk cId="4175173930" sldId="284"/>
            <ac:grpSpMk id="15" creationId="{78326E10-C8CB-487F-A110-F861268DE619}"/>
          </ac:grpSpMkLst>
        </pc:grpChg>
        <pc:picChg chg="add">
          <ac:chgData name="John Painting" userId="9b32fc55-a1a5-47d1-9655-72bbf39af2df" providerId="ADAL" clId="{139EA64A-0B50-451D-9A0E-09E975624B27}" dt="2025-04-30T17:47:56.232" v="2454" actId="26606"/>
          <ac:picMkLst>
            <pc:docMk/>
            <pc:sldMk cId="4175173930" sldId="284"/>
            <ac:picMk id="5" creationId="{A3E201C6-94B8-95B5-C9BE-E73401CE38A5}"/>
          </ac:picMkLst>
        </pc:picChg>
      </pc:sldChg>
      <pc:sldChg chg="modSp new mod">
        <pc:chgData name="John Painting" userId="9b32fc55-a1a5-47d1-9655-72bbf39af2df" providerId="ADAL" clId="{139EA64A-0B50-451D-9A0E-09E975624B27}" dt="2025-04-30T17:44:43.858" v="1949" actId="207"/>
        <pc:sldMkLst>
          <pc:docMk/>
          <pc:sldMk cId="4152703726" sldId="285"/>
        </pc:sldMkLst>
        <pc:spChg chg="mod">
          <ac:chgData name="John Painting" userId="9b32fc55-a1a5-47d1-9655-72bbf39af2df" providerId="ADAL" clId="{139EA64A-0B50-451D-9A0E-09E975624B27}" dt="2025-04-30T17:42:35.608" v="1259" actId="20577"/>
          <ac:spMkLst>
            <pc:docMk/>
            <pc:sldMk cId="4152703726" sldId="285"/>
            <ac:spMk id="2" creationId="{17C1043B-A999-E843-2DE5-068CFB29AA54}"/>
          </ac:spMkLst>
        </pc:spChg>
        <pc:spChg chg="mod">
          <ac:chgData name="John Painting" userId="9b32fc55-a1a5-47d1-9655-72bbf39af2df" providerId="ADAL" clId="{139EA64A-0B50-451D-9A0E-09E975624B27}" dt="2025-04-30T17:44:43.858" v="1949" actId="207"/>
          <ac:spMkLst>
            <pc:docMk/>
            <pc:sldMk cId="4152703726" sldId="285"/>
            <ac:spMk id="3" creationId="{6E5D0929-F94F-2F91-A795-FC0F12D8582D}"/>
          </ac:spMkLst>
        </pc:spChg>
      </pc:sldChg>
    </pc:docChg>
  </pc:docChgLst>
  <pc:docChgLst>
    <pc:chgData name="John Painting" userId="9b32fc55-a1a5-47d1-9655-72bbf39af2df" providerId="ADAL" clId="{05722ECB-C249-4837-995C-ADA0FE95E158}"/>
    <pc:docChg chg="modSld">
      <pc:chgData name="John Painting" userId="9b32fc55-a1a5-47d1-9655-72bbf39af2df" providerId="ADAL" clId="{05722ECB-C249-4837-995C-ADA0FE95E158}" dt="2025-06-18T23:33:00.431" v="1" actId="403"/>
      <pc:docMkLst>
        <pc:docMk/>
      </pc:docMkLst>
      <pc:sldChg chg="modSp mod">
        <pc:chgData name="John Painting" userId="9b32fc55-a1a5-47d1-9655-72bbf39af2df" providerId="ADAL" clId="{05722ECB-C249-4837-995C-ADA0FE95E158}" dt="2025-06-18T23:33:00.431" v="1" actId="403"/>
        <pc:sldMkLst>
          <pc:docMk/>
          <pc:sldMk cId="1309120127" sldId="263"/>
        </pc:sldMkLst>
        <pc:graphicFrameChg chg="mod modGraphic">
          <ac:chgData name="John Painting" userId="9b32fc55-a1a5-47d1-9655-72bbf39af2df" providerId="ADAL" clId="{05722ECB-C249-4837-995C-ADA0FE95E158}" dt="2025-06-18T23:33:00.431" v="1" actId="403"/>
          <ac:graphicFrameMkLst>
            <pc:docMk/>
            <pc:sldMk cId="1309120127" sldId="263"/>
            <ac:graphicFrameMk id="5" creationId="{A0AD318D-B60E-F185-543C-6AAD68769012}"/>
          </ac:graphicFrameMkLst>
        </pc:graphicFrame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svg"/><Relationship Id="rId1" Type="http://schemas.openxmlformats.org/officeDocument/2006/relationships/image" Target="../media/image25.png"/><Relationship Id="rId6" Type="http://schemas.openxmlformats.org/officeDocument/2006/relationships/image" Target="../media/image30.svg"/><Relationship Id="rId5" Type="http://schemas.openxmlformats.org/officeDocument/2006/relationships/image" Target="../media/image29.png"/><Relationship Id="rId4" Type="http://schemas.openxmlformats.org/officeDocument/2006/relationships/image" Target="../media/image28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32.svg"/><Relationship Id="rId1" Type="http://schemas.openxmlformats.org/officeDocument/2006/relationships/image" Target="../media/image31.png"/><Relationship Id="rId6" Type="http://schemas.openxmlformats.org/officeDocument/2006/relationships/image" Target="../media/image34.svg"/><Relationship Id="rId5" Type="http://schemas.openxmlformats.org/officeDocument/2006/relationships/image" Target="../media/image33.png"/><Relationship Id="rId4" Type="http://schemas.openxmlformats.org/officeDocument/2006/relationships/image" Target="../media/image30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svg"/><Relationship Id="rId1" Type="http://schemas.openxmlformats.org/officeDocument/2006/relationships/image" Target="../media/image35.png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4" Type="http://schemas.openxmlformats.org/officeDocument/2006/relationships/image" Target="../media/image38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svg"/><Relationship Id="rId1" Type="http://schemas.openxmlformats.org/officeDocument/2006/relationships/image" Target="../media/image25.png"/><Relationship Id="rId6" Type="http://schemas.openxmlformats.org/officeDocument/2006/relationships/image" Target="../media/image30.svg"/><Relationship Id="rId5" Type="http://schemas.openxmlformats.org/officeDocument/2006/relationships/image" Target="../media/image29.png"/><Relationship Id="rId4" Type="http://schemas.openxmlformats.org/officeDocument/2006/relationships/image" Target="../media/image28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32.svg"/><Relationship Id="rId1" Type="http://schemas.openxmlformats.org/officeDocument/2006/relationships/image" Target="../media/image31.png"/><Relationship Id="rId6" Type="http://schemas.openxmlformats.org/officeDocument/2006/relationships/image" Target="../media/image34.svg"/><Relationship Id="rId5" Type="http://schemas.openxmlformats.org/officeDocument/2006/relationships/image" Target="../media/image33.png"/><Relationship Id="rId4" Type="http://schemas.openxmlformats.org/officeDocument/2006/relationships/image" Target="../media/image30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svg"/><Relationship Id="rId1" Type="http://schemas.openxmlformats.org/officeDocument/2006/relationships/image" Target="../media/image35.png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4" Type="http://schemas.openxmlformats.org/officeDocument/2006/relationships/image" Target="../media/image3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CA2326-CC92-49C9-B93F-3534CF89DA66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51953C5-0644-4C93-9506-ED0F73465F2A}">
      <dgm:prSet/>
      <dgm:spPr/>
      <dgm:t>
        <a:bodyPr/>
        <a:lstStyle/>
        <a:p>
          <a:r>
            <a:rPr lang="en-US"/>
            <a:t>Nuts and Bolts</a:t>
          </a:r>
        </a:p>
      </dgm:t>
    </dgm:pt>
    <dgm:pt modelId="{898D5C37-6D92-4816-A027-55BD8CC1581F}" type="parTrans" cxnId="{656ED1AA-5258-4986-89AA-49ADF4A68C67}">
      <dgm:prSet/>
      <dgm:spPr/>
      <dgm:t>
        <a:bodyPr/>
        <a:lstStyle/>
        <a:p>
          <a:endParaRPr lang="en-US"/>
        </a:p>
      </dgm:t>
    </dgm:pt>
    <dgm:pt modelId="{98F47375-20E6-4D6A-9AFD-9234FCEBD28B}" type="sibTrans" cxnId="{656ED1AA-5258-4986-89AA-49ADF4A68C67}">
      <dgm:prSet/>
      <dgm:spPr/>
      <dgm:t>
        <a:bodyPr/>
        <a:lstStyle/>
        <a:p>
          <a:endParaRPr lang="en-US"/>
        </a:p>
      </dgm:t>
    </dgm:pt>
    <dgm:pt modelId="{C66FD3B7-BBE7-454C-98E2-504977EEA6E2}">
      <dgm:prSet/>
      <dgm:spPr/>
      <dgm:t>
        <a:bodyPr/>
        <a:lstStyle/>
        <a:p>
          <a:r>
            <a:rPr lang="en-US"/>
            <a:t>Overview of Necessary Paperwork</a:t>
          </a:r>
        </a:p>
      </dgm:t>
    </dgm:pt>
    <dgm:pt modelId="{ED5ABF50-5BD1-4B47-80E1-1965A607A3A5}" type="parTrans" cxnId="{94A97C68-69BC-4BC7-98B5-467F83077C91}">
      <dgm:prSet/>
      <dgm:spPr/>
      <dgm:t>
        <a:bodyPr/>
        <a:lstStyle/>
        <a:p>
          <a:endParaRPr lang="en-US"/>
        </a:p>
      </dgm:t>
    </dgm:pt>
    <dgm:pt modelId="{10E4A10B-7450-4B66-A474-EB7A232807B5}" type="sibTrans" cxnId="{94A97C68-69BC-4BC7-98B5-467F83077C91}">
      <dgm:prSet/>
      <dgm:spPr/>
      <dgm:t>
        <a:bodyPr/>
        <a:lstStyle/>
        <a:p>
          <a:endParaRPr lang="en-US"/>
        </a:p>
      </dgm:t>
    </dgm:pt>
    <dgm:pt modelId="{73D09A9B-33D6-4D3B-9452-B674C75DBF7C}">
      <dgm:prSet/>
      <dgm:spPr/>
      <dgm:t>
        <a:bodyPr/>
        <a:lstStyle/>
        <a:p>
          <a:r>
            <a:rPr lang="en-US"/>
            <a:t>EMSD and Live Engagement Contracts</a:t>
          </a:r>
        </a:p>
      </dgm:t>
    </dgm:pt>
    <dgm:pt modelId="{E3788662-3B1B-494B-A740-8DD9F8CFCE92}" type="parTrans" cxnId="{CF6C3CE7-D669-4A4E-A2E4-E3B37178EEC4}">
      <dgm:prSet/>
      <dgm:spPr/>
      <dgm:t>
        <a:bodyPr/>
        <a:lstStyle/>
        <a:p>
          <a:endParaRPr lang="en-US"/>
        </a:p>
      </dgm:t>
    </dgm:pt>
    <dgm:pt modelId="{CA61CBE1-58A7-4483-BEEE-340FC15AB4E8}" type="sibTrans" cxnId="{CF6C3CE7-D669-4A4E-A2E4-E3B37178EEC4}">
      <dgm:prSet/>
      <dgm:spPr/>
      <dgm:t>
        <a:bodyPr/>
        <a:lstStyle/>
        <a:p>
          <a:endParaRPr lang="en-US"/>
        </a:p>
      </dgm:t>
    </dgm:pt>
    <dgm:pt modelId="{CB586DAB-BA84-404F-8B67-BFC0DC48CE61}">
      <dgm:prSet/>
      <dgm:spPr/>
      <dgm:t>
        <a:bodyPr/>
        <a:lstStyle/>
        <a:p>
          <a:r>
            <a:rPr lang="en-US"/>
            <a:t>Symphonic/Theatrical Caveats</a:t>
          </a:r>
        </a:p>
      </dgm:t>
    </dgm:pt>
    <dgm:pt modelId="{8F0B79BE-EFCD-4593-93B2-46403A4A32FF}" type="parTrans" cxnId="{EB2960EE-FEA1-4B70-88D4-D0E56C4AB6AD}">
      <dgm:prSet/>
      <dgm:spPr/>
      <dgm:t>
        <a:bodyPr/>
        <a:lstStyle/>
        <a:p>
          <a:endParaRPr lang="en-US"/>
        </a:p>
      </dgm:t>
    </dgm:pt>
    <dgm:pt modelId="{B76A6D4B-4E16-40AC-8413-E5116C3E3FD7}" type="sibTrans" cxnId="{EB2960EE-FEA1-4B70-88D4-D0E56C4AB6AD}">
      <dgm:prSet/>
      <dgm:spPr/>
      <dgm:t>
        <a:bodyPr/>
        <a:lstStyle/>
        <a:p>
          <a:endParaRPr lang="en-US"/>
        </a:p>
      </dgm:t>
    </dgm:pt>
    <dgm:pt modelId="{FAB1C16F-CCEE-48FA-B76D-AFD1B0911493}">
      <dgm:prSet/>
      <dgm:spPr/>
      <dgm:t>
        <a:bodyPr/>
        <a:lstStyle/>
        <a:p>
          <a:r>
            <a:rPr lang="en-US"/>
            <a:t>There is always an applicable agreement, with one exception…</a:t>
          </a:r>
        </a:p>
      </dgm:t>
    </dgm:pt>
    <dgm:pt modelId="{0213D48D-C9DE-45B3-A126-BAA5890B17B3}" type="parTrans" cxnId="{28DA5055-0843-413F-BF33-8135277A01DB}">
      <dgm:prSet/>
      <dgm:spPr/>
      <dgm:t>
        <a:bodyPr/>
        <a:lstStyle/>
        <a:p>
          <a:endParaRPr lang="en-US"/>
        </a:p>
      </dgm:t>
    </dgm:pt>
    <dgm:pt modelId="{CE0B49F6-7C1A-4997-A5C7-77647D9B227A}" type="sibTrans" cxnId="{28DA5055-0843-413F-BF33-8135277A01DB}">
      <dgm:prSet/>
      <dgm:spPr/>
      <dgm:t>
        <a:bodyPr/>
        <a:lstStyle/>
        <a:p>
          <a:endParaRPr lang="en-US"/>
        </a:p>
      </dgm:t>
    </dgm:pt>
    <dgm:pt modelId="{ECE3A405-F46D-49E6-AEDA-0E7D19B51DED}">
      <dgm:prSet/>
      <dgm:spPr/>
      <dgm:t>
        <a:bodyPr/>
        <a:lstStyle/>
        <a:p>
          <a:r>
            <a:rPr lang="en-US"/>
            <a:t>Relevant Agreements for Freelancers</a:t>
          </a:r>
        </a:p>
      </dgm:t>
    </dgm:pt>
    <dgm:pt modelId="{AC5EE2D2-33A5-49C7-AB42-3CBAF43273DA}" type="parTrans" cxnId="{BE7EEED8-7385-4DD5-BAEA-E775E5A69A84}">
      <dgm:prSet/>
      <dgm:spPr/>
      <dgm:t>
        <a:bodyPr/>
        <a:lstStyle/>
        <a:p>
          <a:endParaRPr lang="en-US"/>
        </a:p>
      </dgm:t>
    </dgm:pt>
    <dgm:pt modelId="{C028082A-47C7-4899-975C-6D04919063EE}" type="sibTrans" cxnId="{BE7EEED8-7385-4DD5-BAEA-E775E5A69A84}">
      <dgm:prSet/>
      <dgm:spPr/>
      <dgm:t>
        <a:bodyPr/>
        <a:lstStyle/>
        <a:p>
          <a:endParaRPr lang="en-US"/>
        </a:p>
      </dgm:t>
    </dgm:pt>
    <dgm:pt modelId="{21D54C44-7F4B-43D3-87A6-083157F01D0E}">
      <dgm:prSet/>
      <dgm:spPr/>
      <dgm:t>
        <a:bodyPr/>
        <a:lstStyle/>
        <a:p>
          <a:r>
            <a:rPr lang="en-US"/>
            <a:t>What comes after the engagement?</a:t>
          </a:r>
        </a:p>
      </dgm:t>
    </dgm:pt>
    <dgm:pt modelId="{7D93534C-A324-4AA7-81AD-8C4EFCDC3CB4}" type="parTrans" cxnId="{A06D8376-DC2A-4E9D-B35B-6C0A08B7623B}">
      <dgm:prSet/>
      <dgm:spPr/>
      <dgm:t>
        <a:bodyPr/>
        <a:lstStyle/>
        <a:p>
          <a:endParaRPr lang="en-US"/>
        </a:p>
      </dgm:t>
    </dgm:pt>
    <dgm:pt modelId="{A90834B2-FA56-4F35-9E93-4977FEE155C5}" type="sibTrans" cxnId="{A06D8376-DC2A-4E9D-B35B-6C0A08B7623B}">
      <dgm:prSet/>
      <dgm:spPr/>
      <dgm:t>
        <a:bodyPr/>
        <a:lstStyle/>
        <a:p>
          <a:endParaRPr lang="en-US"/>
        </a:p>
      </dgm:t>
    </dgm:pt>
    <dgm:pt modelId="{2F142CDC-ABD3-4729-9270-6BF65D620E71}" type="pres">
      <dgm:prSet presAssocID="{0CCA2326-CC92-49C9-B93F-3534CF89DA66}" presName="vert0" presStyleCnt="0">
        <dgm:presLayoutVars>
          <dgm:dir/>
          <dgm:animOne val="branch"/>
          <dgm:animLvl val="lvl"/>
        </dgm:presLayoutVars>
      </dgm:prSet>
      <dgm:spPr/>
    </dgm:pt>
    <dgm:pt modelId="{532FB804-E1E6-4AE9-9963-A6454DF66985}" type="pres">
      <dgm:prSet presAssocID="{851953C5-0644-4C93-9506-ED0F73465F2A}" presName="thickLine" presStyleLbl="alignNode1" presStyleIdx="0" presStyleCnt="7"/>
      <dgm:spPr/>
    </dgm:pt>
    <dgm:pt modelId="{D185C610-18E0-4D8F-BDF2-0FB8BA87F4B9}" type="pres">
      <dgm:prSet presAssocID="{851953C5-0644-4C93-9506-ED0F73465F2A}" presName="horz1" presStyleCnt="0"/>
      <dgm:spPr/>
    </dgm:pt>
    <dgm:pt modelId="{DD6E819E-662F-4B22-9176-A50B64F714A6}" type="pres">
      <dgm:prSet presAssocID="{851953C5-0644-4C93-9506-ED0F73465F2A}" presName="tx1" presStyleLbl="revTx" presStyleIdx="0" presStyleCnt="7"/>
      <dgm:spPr/>
    </dgm:pt>
    <dgm:pt modelId="{732ADA82-0F73-4547-BE12-130D4525B1CC}" type="pres">
      <dgm:prSet presAssocID="{851953C5-0644-4C93-9506-ED0F73465F2A}" presName="vert1" presStyleCnt="0"/>
      <dgm:spPr/>
    </dgm:pt>
    <dgm:pt modelId="{FF448C4A-FBF2-4923-B5A3-46EBD01D8F72}" type="pres">
      <dgm:prSet presAssocID="{C66FD3B7-BBE7-454C-98E2-504977EEA6E2}" presName="thickLine" presStyleLbl="alignNode1" presStyleIdx="1" presStyleCnt="7"/>
      <dgm:spPr/>
    </dgm:pt>
    <dgm:pt modelId="{B61548F0-5890-4238-B84C-003FD9D1BD42}" type="pres">
      <dgm:prSet presAssocID="{C66FD3B7-BBE7-454C-98E2-504977EEA6E2}" presName="horz1" presStyleCnt="0"/>
      <dgm:spPr/>
    </dgm:pt>
    <dgm:pt modelId="{82BF4194-9219-4F1A-9C94-6A8CC8625801}" type="pres">
      <dgm:prSet presAssocID="{C66FD3B7-BBE7-454C-98E2-504977EEA6E2}" presName="tx1" presStyleLbl="revTx" presStyleIdx="1" presStyleCnt="7"/>
      <dgm:spPr/>
    </dgm:pt>
    <dgm:pt modelId="{6087F18E-8D37-4A79-9F8E-2D3EDFADB095}" type="pres">
      <dgm:prSet presAssocID="{C66FD3B7-BBE7-454C-98E2-504977EEA6E2}" presName="vert1" presStyleCnt="0"/>
      <dgm:spPr/>
    </dgm:pt>
    <dgm:pt modelId="{51D67E81-E1E0-4E23-B85D-E93F661F8A71}" type="pres">
      <dgm:prSet presAssocID="{73D09A9B-33D6-4D3B-9452-B674C75DBF7C}" presName="thickLine" presStyleLbl="alignNode1" presStyleIdx="2" presStyleCnt="7"/>
      <dgm:spPr/>
    </dgm:pt>
    <dgm:pt modelId="{80CEE6D2-131D-4495-86CE-7CF29798E220}" type="pres">
      <dgm:prSet presAssocID="{73D09A9B-33D6-4D3B-9452-B674C75DBF7C}" presName="horz1" presStyleCnt="0"/>
      <dgm:spPr/>
    </dgm:pt>
    <dgm:pt modelId="{F778EDE0-5761-4BB9-970B-AA8EB2BA9A75}" type="pres">
      <dgm:prSet presAssocID="{73D09A9B-33D6-4D3B-9452-B674C75DBF7C}" presName="tx1" presStyleLbl="revTx" presStyleIdx="2" presStyleCnt="7"/>
      <dgm:spPr/>
    </dgm:pt>
    <dgm:pt modelId="{98F3D9F2-A056-468C-9D3D-3EA56F617DEF}" type="pres">
      <dgm:prSet presAssocID="{73D09A9B-33D6-4D3B-9452-B674C75DBF7C}" presName="vert1" presStyleCnt="0"/>
      <dgm:spPr/>
    </dgm:pt>
    <dgm:pt modelId="{202AD186-1A9C-4D5A-9370-952F108451E0}" type="pres">
      <dgm:prSet presAssocID="{CB586DAB-BA84-404F-8B67-BFC0DC48CE61}" presName="thickLine" presStyleLbl="alignNode1" presStyleIdx="3" presStyleCnt="7"/>
      <dgm:spPr/>
    </dgm:pt>
    <dgm:pt modelId="{5C151BF6-F34D-4B21-9698-BB5543A24DC2}" type="pres">
      <dgm:prSet presAssocID="{CB586DAB-BA84-404F-8B67-BFC0DC48CE61}" presName="horz1" presStyleCnt="0"/>
      <dgm:spPr/>
    </dgm:pt>
    <dgm:pt modelId="{6C106FD9-EC6E-4B65-9B45-41AEC40C8C9E}" type="pres">
      <dgm:prSet presAssocID="{CB586DAB-BA84-404F-8B67-BFC0DC48CE61}" presName="tx1" presStyleLbl="revTx" presStyleIdx="3" presStyleCnt="7"/>
      <dgm:spPr/>
    </dgm:pt>
    <dgm:pt modelId="{2D86D3DD-BA38-4538-908B-3FFB569B85F5}" type="pres">
      <dgm:prSet presAssocID="{CB586DAB-BA84-404F-8B67-BFC0DC48CE61}" presName="vert1" presStyleCnt="0"/>
      <dgm:spPr/>
    </dgm:pt>
    <dgm:pt modelId="{F318A520-3F97-482A-B2D6-6D7E97A9E880}" type="pres">
      <dgm:prSet presAssocID="{FAB1C16F-CCEE-48FA-B76D-AFD1B0911493}" presName="thickLine" presStyleLbl="alignNode1" presStyleIdx="4" presStyleCnt="7"/>
      <dgm:spPr/>
    </dgm:pt>
    <dgm:pt modelId="{CB85ED31-B0BC-4650-AE24-707ABCE3F7EB}" type="pres">
      <dgm:prSet presAssocID="{FAB1C16F-CCEE-48FA-B76D-AFD1B0911493}" presName="horz1" presStyleCnt="0"/>
      <dgm:spPr/>
    </dgm:pt>
    <dgm:pt modelId="{A8226368-74A0-4F91-9820-EA0F22C77252}" type="pres">
      <dgm:prSet presAssocID="{FAB1C16F-CCEE-48FA-B76D-AFD1B0911493}" presName="tx1" presStyleLbl="revTx" presStyleIdx="4" presStyleCnt="7"/>
      <dgm:spPr/>
    </dgm:pt>
    <dgm:pt modelId="{EEB896E2-35F3-48D6-8939-680A9DEEB8E7}" type="pres">
      <dgm:prSet presAssocID="{FAB1C16F-CCEE-48FA-B76D-AFD1B0911493}" presName="vert1" presStyleCnt="0"/>
      <dgm:spPr/>
    </dgm:pt>
    <dgm:pt modelId="{CD765889-5CC7-432D-B700-92BD9AE33343}" type="pres">
      <dgm:prSet presAssocID="{ECE3A405-F46D-49E6-AEDA-0E7D19B51DED}" presName="thickLine" presStyleLbl="alignNode1" presStyleIdx="5" presStyleCnt="7"/>
      <dgm:spPr/>
    </dgm:pt>
    <dgm:pt modelId="{6BD2FBA8-2593-4AF7-9B59-6A51517E9132}" type="pres">
      <dgm:prSet presAssocID="{ECE3A405-F46D-49E6-AEDA-0E7D19B51DED}" presName="horz1" presStyleCnt="0"/>
      <dgm:spPr/>
    </dgm:pt>
    <dgm:pt modelId="{E4B15550-1987-491F-9DC9-D7261D94C84D}" type="pres">
      <dgm:prSet presAssocID="{ECE3A405-F46D-49E6-AEDA-0E7D19B51DED}" presName="tx1" presStyleLbl="revTx" presStyleIdx="5" presStyleCnt="7"/>
      <dgm:spPr/>
    </dgm:pt>
    <dgm:pt modelId="{7156C1F9-FD50-4854-B244-7060246F6657}" type="pres">
      <dgm:prSet presAssocID="{ECE3A405-F46D-49E6-AEDA-0E7D19B51DED}" presName="vert1" presStyleCnt="0"/>
      <dgm:spPr/>
    </dgm:pt>
    <dgm:pt modelId="{EF7240F8-D402-4826-9CDA-AEEB9AE0D158}" type="pres">
      <dgm:prSet presAssocID="{21D54C44-7F4B-43D3-87A6-083157F01D0E}" presName="thickLine" presStyleLbl="alignNode1" presStyleIdx="6" presStyleCnt="7"/>
      <dgm:spPr/>
    </dgm:pt>
    <dgm:pt modelId="{CE3EC690-3BC3-46AB-A876-670E1A4C17FC}" type="pres">
      <dgm:prSet presAssocID="{21D54C44-7F4B-43D3-87A6-083157F01D0E}" presName="horz1" presStyleCnt="0"/>
      <dgm:spPr/>
    </dgm:pt>
    <dgm:pt modelId="{220B458E-6509-4F30-9342-9667E854E732}" type="pres">
      <dgm:prSet presAssocID="{21D54C44-7F4B-43D3-87A6-083157F01D0E}" presName="tx1" presStyleLbl="revTx" presStyleIdx="6" presStyleCnt="7"/>
      <dgm:spPr/>
    </dgm:pt>
    <dgm:pt modelId="{D7491C8F-C99A-4C9E-A507-2EEAC55833AB}" type="pres">
      <dgm:prSet presAssocID="{21D54C44-7F4B-43D3-87A6-083157F01D0E}" presName="vert1" presStyleCnt="0"/>
      <dgm:spPr/>
    </dgm:pt>
  </dgm:ptLst>
  <dgm:cxnLst>
    <dgm:cxn modelId="{A11B9815-23CA-4203-AA4B-948DA9B51BE9}" type="presOf" srcId="{ECE3A405-F46D-49E6-AEDA-0E7D19B51DED}" destId="{E4B15550-1987-491F-9DC9-D7261D94C84D}" srcOrd="0" destOrd="0" presId="urn:microsoft.com/office/officeart/2008/layout/LinedList"/>
    <dgm:cxn modelId="{67CDB715-C05F-437A-851D-4B17B36AA425}" type="presOf" srcId="{851953C5-0644-4C93-9506-ED0F73465F2A}" destId="{DD6E819E-662F-4B22-9176-A50B64F714A6}" srcOrd="0" destOrd="0" presId="urn:microsoft.com/office/officeart/2008/layout/LinedList"/>
    <dgm:cxn modelId="{13F10F19-4010-4868-B0A5-4B4EA97733A6}" type="presOf" srcId="{FAB1C16F-CCEE-48FA-B76D-AFD1B0911493}" destId="{A8226368-74A0-4F91-9820-EA0F22C77252}" srcOrd="0" destOrd="0" presId="urn:microsoft.com/office/officeart/2008/layout/LinedList"/>
    <dgm:cxn modelId="{B8605826-2DD6-40A1-BE10-27F5820D947B}" type="presOf" srcId="{73D09A9B-33D6-4D3B-9452-B674C75DBF7C}" destId="{F778EDE0-5761-4BB9-970B-AA8EB2BA9A75}" srcOrd="0" destOrd="0" presId="urn:microsoft.com/office/officeart/2008/layout/LinedList"/>
    <dgm:cxn modelId="{A11D5366-F7A2-447D-96FC-43FF8F87514F}" type="presOf" srcId="{0CCA2326-CC92-49C9-B93F-3534CF89DA66}" destId="{2F142CDC-ABD3-4729-9270-6BF65D620E71}" srcOrd="0" destOrd="0" presId="urn:microsoft.com/office/officeart/2008/layout/LinedList"/>
    <dgm:cxn modelId="{94A97C68-69BC-4BC7-98B5-467F83077C91}" srcId="{0CCA2326-CC92-49C9-B93F-3534CF89DA66}" destId="{C66FD3B7-BBE7-454C-98E2-504977EEA6E2}" srcOrd="1" destOrd="0" parTransId="{ED5ABF50-5BD1-4B47-80E1-1965A607A3A5}" sibTransId="{10E4A10B-7450-4B66-A474-EB7A232807B5}"/>
    <dgm:cxn modelId="{25CCDF4C-74D9-4FA1-B08E-86DFC2D09B15}" type="presOf" srcId="{C66FD3B7-BBE7-454C-98E2-504977EEA6E2}" destId="{82BF4194-9219-4F1A-9C94-6A8CC8625801}" srcOrd="0" destOrd="0" presId="urn:microsoft.com/office/officeart/2008/layout/LinedList"/>
    <dgm:cxn modelId="{C7015B54-8CC8-4371-AA21-2539FA9FC122}" type="presOf" srcId="{21D54C44-7F4B-43D3-87A6-083157F01D0E}" destId="{220B458E-6509-4F30-9342-9667E854E732}" srcOrd="0" destOrd="0" presId="urn:microsoft.com/office/officeart/2008/layout/LinedList"/>
    <dgm:cxn modelId="{0C10A754-F764-43EF-89F1-4A1F0F544116}" type="presOf" srcId="{CB586DAB-BA84-404F-8B67-BFC0DC48CE61}" destId="{6C106FD9-EC6E-4B65-9B45-41AEC40C8C9E}" srcOrd="0" destOrd="0" presId="urn:microsoft.com/office/officeart/2008/layout/LinedList"/>
    <dgm:cxn modelId="{28DA5055-0843-413F-BF33-8135277A01DB}" srcId="{0CCA2326-CC92-49C9-B93F-3534CF89DA66}" destId="{FAB1C16F-CCEE-48FA-B76D-AFD1B0911493}" srcOrd="4" destOrd="0" parTransId="{0213D48D-C9DE-45B3-A126-BAA5890B17B3}" sibTransId="{CE0B49F6-7C1A-4997-A5C7-77647D9B227A}"/>
    <dgm:cxn modelId="{A06D8376-DC2A-4E9D-B35B-6C0A08B7623B}" srcId="{0CCA2326-CC92-49C9-B93F-3534CF89DA66}" destId="{21D54C44-7F4B-43D3-87A6-083157F01D0E}" srcOrd="6" destOrd="0" parTransId="{7D93534C-A324-4AA7-81AD-8C4EFCDC3CB4}" sibTransId="{A90834B2-FA56-4F35-9E93-4977FEE155C5}"/>
    <dgm:cxn modelId="{656ED1AA-5258-4986-89AA-49ADF4A68C67}" srcId="{0CCA2326-CC92-49C9-B93F-3534CF89DA66}" destId="{851953C5-0644-4C93-9506-ED0F73465F2A}" srcOrd="0" destOrd="0" parTransId="{898D5C37-6D92-4816-A027-55BD8CC1581F}" sibTransId="{98F47375-20E6-4D6A-9AFD-9234FCEBD28B}"/>
    <dgm:cxn modelId="{BE7EEED8-7385-4DD5-BAEA-E775E5A69A84}" srcId="{0CCA2326-CC92-49C9-B93F-3534CF89DA66}" destId="{ECE3A405-F46D-49E6-AEDA-0E7D19B51DED}" srcOrd="5" destOrd="0" parTransId="{AC5EE2D2-33A5-49C7-AB42-3CBAF43273DA}" sibTransId="{C028082A-47C7-4899-975C-6D04919063EE}"/>
    <dgm:cxn modelId="{CF6C3CE7-D669-4A4E-A2E4-E3B37178EEC4}" srcId="{0CCA2326-CC92-49C9-B93F-3534CF89DA66}" destId="{73D09A9B-33D6-4D3B-9452-B674C75DBF7C}" srcOrd="2" destOrd="0" parTransId="{E3788662-3B1B-494B-A740-8DD9F8CFCE92}" sibTransId="{CA61CBE1-58A7-4483-BEEE-340FC15AB4E8}"/>
    <dgm:cxn modelId="{EB2960EE-FEA1-4B70-88D4-D0E56C4AB6AD}" srcId="{0CCA2326-CC92-49C9-B93F-3534CF89DA66}" destId="{CB586DAB-BA84-404F-8B67-BFC0DC48CE61}" srcOrd="3" destOrd="0" parTransId="{8F0B79BE-EFCD-4593-93B2-46403A4A32FF}" sibTransId="{B76A6D4B-4E16-40AC-8413-E5116C3E3FD7}"/>
    <dgm:cxn modelId="{870C9D81-10BE-4CA3-88CF-D4E08DEE4068}" type="presParOf" srcId="{2F142CDC-ABD3-4729-9270-6BF65D620E71}" destId="{532FB804-E1E6-4AE9-9963-A6454DF66985}" srcOrd="0" destOrd="0" presId="urn:microsoft.com/office/officeart/2008/layout/LinedList"/>
    <dgm:cxn modelId="{1931596F-E640-44FB-B823-6314B7100430}" type="presParOf" srcId="{2F142CDC-ABD3-4729-9270-6BF65D620E71}" destId="{D185C610-18E0-4D8F-BDF2-0FB8BA87F4B9}" srcOrd="1" destOrd="0" presId="urn:microsoft.com/office/officeart/2008/layout/LinedList"/>
    <dgm:cxn modelId="{F7C8B734-A5BC-440C-B65A-524DE64B9828}" type="presParOf" srcId="{D185C610-18E0-4D8F-BDF2-0FB8BA87F4B9}" destId="{DD6E819E-662F-4B22-9176-A50B64F714A6}" srcOrd="0" destOrd="0" presId="urn:microsoft.com/office/officeart/2008/layout/LinedList"/>
    <dgm:cxn modelId="{5070339D-18F3-4D64-86CE-CE6290A9D562}" type="presParOf" srcId="{D185C610-18E0-4D8F-BDF2-0FB8BA87F4B9}" destId="{732ADA82-0F73-4547-BE12-130D4525B1CC}" srcOrd="1" destOrd="0" presId="urn:microsoft.com/office/officeart/2008/layout/LinedList"/>
    <dgm:cxn modelId="{373198A0-555F-4D29-BAA9-37E97D237881}" type="presParOf" srcId="{2F142CDC-ABD3-4729-9270-6BF65D620E71}" destId="{FF448C4A-FBF2-4923-B5A3-46EBD01D8F72}" srcOrd="2" destOrd="0" presId="urn:microsoft.com/office/officeart/2008/layout/LinedList"/>
    <dgm:cxn modelId="{C1BD1105-C0AC-4EEC-97F1-40F3B70DF48C}" type="presParOf" srcId="{2F142CDC-ABD3-4729-9270-6BF65D620E71}" destId="{B61548F0-5890-4238-B84C-003FD9D1BD42}" srcOrd="3" destOrd="0" presId="urn:microsoft.com/office/officeart/2008/layout/LinedList"/>
    <dgm:cxn modelId="{7AEC4E2C-ED22-4DD7-980B-859C927A09E1}" type="presParOf" srcId="{B61548F0-5890-4238-B84C-003FD9D1BD42}" destId="{82BF4194-9219-4F1A-9C94-6A8CC8625801}" srcOrd="0" destOrd="0" presId="urn:microsoft.com/office/officeart/2008/layout/LinedList"/>
    <dgm:cxn modelId="{1EB6A19D-C83F-44E5-920F-CDBDE7F3A14A}" type="presParOf" srcId="{B61548F0-5890-4238-B84C-003FD9D1BD42}" destId="{6087F18E-8D37-4A79-9F8E-2D3EDFADB095}" srcOrd="1" destOrd="0" presId="urn:microsoft.com/office/officeart/2008/layout/LinedList"/>
    <dgm:cxn modelId="{782EEA56-7063-40B7-9308-25D136E92C53}" type="presParOf" srcId="{2F142CDC-ABD3-4729-9270-6BF65D620E71}" destId="{51D67E81-E1E0-4E23-B85D-E93F661F8A71}" srcOrd="4" destOrd="0" presId="urn:microsoft.com/office/officeart/2008/layout/LinedList"/>
    <dgm:cxn modelId="{571514FE-F543-4F7C-8084-A6F351AD0581}" type="presParOf" srcId="{2F142CDC-ABD3-4729-9270-6BF65D620E71}" destId="{80CEE6D2-131D-4495-86CE-7CF29798E220}" srcOrd="5" destOrd="0" presId="urn:microsoft.com/office/officeart/2008/layout/LinedList"/>
    <dgm:cxn modelId="{4761DAA4-A7ED-428D-8B3D-4C26F3536A73}" type="presParOf" srcId="{80CEE6D2-131D-4495-86CE-7CF29798E220}" destId="{F778EDE0-5761-4BB9-970B-AA8EB2BA9A75}" srcOrd="0" destOrd="0" presId="urn:microsoft.com/office/officeart/2008/layout/LinedList"/>
    <dgm:cxn modelId="{A9EBEEB4-82D5-4134-981D-57F3780C94C3}" type="presParOf" srcId="{80CEE6D2-131D-4495-86CE-7CF29798E220}" destId="{98F3D9F2-A056-468C-9D3D-3EA56F617DEF}" srcOrd="1" destOrd="0" presId="urn:microsoft.com/office/officeart/2008/layout/LinedList"/>
    <dgm:cxn modelId="{A1B8D5C7-B3A9-4E29-B9D4-748605ADB7D9}" type="presParOf" srcId="{2F142CDC-ABD3-4729-9270-6BF65D620E71}" destId="{202AD186-1A9C-4D5A-9370-952F108451E0}" srcOrd="6" destOrd="0" presId="urn:microsoft.com/office/officeart/2008/layout/LinedList"/>
    <dgm:cxn modelId="{CA61A51F-8649-4812-A657-52EE06937936}" type="presParOf" srcId="{2F142CDC-ABD3-4729-9270-6BF65D620E71}" destId="{5C151BF6-F34D-4B21-9698-BB5543A24DC2}" srcOrd="7" destOrd="0" presId="urn:microsoft.com/office/officeart/2008/layout/LinedList"/>
    <dgm:cxn modelId="{32DB346F-E323-4848-9148-DAE543E49483}" type="presParOf" srcId="{5C151BF6-F34D-4B21-9698-BB5543A24DC2}" destId="{6C106FD9-EC6E-4B65-9B45-41AEC40C8C9E}" srcOrd="0" destOrd="0" presId="urn:microsoft.com/office/officeart/2008/layout/LinedList"/>
    <dgm:cxn modelId="{06F133C6-6703-4B6A-9B69-4FAF10FC5B27}" type="presParOf" srcId="{5C151BF6-F34D-4B21-9698-BB5543A24DC2}" destId="{2D86D3DD-BA38-4538-908B-3FFB569B85F5}" srcOrd="1" destOrd="0" presId="urn:microsoft.com/office/officeart/2008/layout/LinedList"/>
    <dgm:cxn modelId="{916B6583-0167-4708-94A6-402C1A431EE9}" type="presParOf" srcId="{2F142CDC-ABD3-4729-9270-6BF65D620E71}" destId="{F318A520-3F97-482A-B2D6-6D7E97A9E880}" srcOrd="8" destOrd="0" presId="urn:microsoft.com/office/officeart/2008/layout/LinedList"/>
    <dgm:cxn modelId="{E4C83257-42C3-49B3-B19B-15F983434054}" type="presParOf" srcId="{2F142CDC-ABD3-4729-9270-6BF65D620E71}" destId="{CB85ED31-B0BC-4650-AE24-707ABCE3F7EB}" srcOrd="9" destOrd="0" presId="urn:microsoft.com/office/officeart/2008/layout/LinedList"/>
    <dgm:cxn modelId="{A3FE56BA-571A-4FC7-B528-B8CC76476856}" type="presParOf" srcId="{CB85ED31-B0BC-4650-AE24-707ABCE3F7EB}" destId="{A8226368-74A0-4F91-9820-EA0F22C77252}" srcOrd="0" destOrd="0" presId="urn:microsoft.com/office/officeart/2008/layout/LinedList"/>
    <dgm:cxn modelId="{CB6D7D52-7F35-4F5C-9C19-AEB9598667CE}" type="presParOf" srcId="{CB85ED31-B0BC-4650-AE24-707ABCE3F7EB}" destId="{EEB896E2-35F3-48D6-8939-680A9DEEB8E7}" srcOrd="1" destOrd="0" presId="urn:microsoft.com/office/officeart/2008/layout/LinedList"/>
    <dgm:cxn modelId="{76E3D613-12AB-4B01-BEFE-B1E4F46A1DF5}" type="presParOf" srcId="{2F142CDC-ABD3-4729-9270-6BF65D620E71}" destId="{CD765889-5CC7-432D-B700-92BD9AE33343}" srcOrd="10" destOrd="0" presId="urn:microsoft.com/office/officeart/2008/layout/LinedList"/>
    <dgm:cxn modelId="{78644EB8-4AC5-46A4-807E-C4839E3182EF}" type="presParOf" srcId="{2F142CDC-ABD3-4729-9270-6BF65D620E71}" destId="{6BD2FBA8-2593-4AF7-9B59-6A51517E9132}" srcOrd="11" destOrd="0" presId="urn:microsoft.com/office/officeart/2008/layout/LinedList"/>
    <dgm:cxn modelId="{519055EF-4A5B-4723-8DBA-F2A3C4E783B9}" type="presParOf" srcId="{6BD2FBA8-2593-4AF7-9B59-6A51517E9132}" destId="{E4B15550-1987-491F-9DC9-D7261D94C84D}" srcOrd="0" destOrd="0" presId="urn:microsoft.com/office/officeart/2008/layout/LinedList"/>
    <dgm:cxn modelId="{0071CB74-DEFD-478A-B60D-CDFED33427D2}" type="presParOf" srcId="{6BD2FBA8-2593-4AF7-9B59-6A51517E9132}" destId="{7156C1F9-FD50-4854-B244-7060246F6657}" srcOrd="1" destOrd="0" presId="urn:microsoft.com/office/officeart/2008/layout/LinedList"/>
    <dgm:cxn modelId="{E6E2273A-F99B-4F06-86CD-22343716C84F}" type="presParOf" srcId="{2F142CDC-ABD3-4729-9270-6BF65D620E71}" destId="{EF7240F8-D402-4826-9CDA-AEEB9AE0D158}" srcOrd="12" destOrd="0" presId="urn:microsoft.com/office/officeart/2008/layout/LinedList"/>
    <dgm:cxn modelId="{E6E5DDC0-0687-48C4-A690-D9E738B786EE}" type="presParOf" srcId="{2F142CDC-ABD3-4729-9270-6BF65D620E71}" destId="{CE3EC690-3BC3-46AB-A876-670E1A4C17FC}" srcOrd="13" destOrd="0" presId="urn:microsoft.com/office/officeart/2008/layout/LinedList"/>
    <dgm:cxn modelId="{7AC17DBA-347B-4E0B-82E9-88598FC70A73}" type="presParOf" srcId="{CE3EC690-3BC3-46AB-A876-670E1A4C17FC}" destId="{220B458E-6509-4F30-9342-9667E854E732}" srcOrd="0" destOrd="0" presId="urn:microsoft.com/office/officeart/2008/layout/LinedList"/>
    <dgm:cxn modelId="{AD55FD73-1959-4B14-BCCA-8434AB285E95}" type="presParOf" srcId="{CE3EC690-3BC3-46AB-A876-670E1A4C17FC}" destId="{D7491C8F-C99A-4C9E-A507-2EEAC55833A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1DFBFF-A29F-483F-A910-3F38DC36CB99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7707673-9F2D-42D7-9A0E-F65DEA37FC3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Printed annually in the </a:t>
          </a:r>
          <a:r>
            <a:rPr lang="en-US" sz="2400" i="1" dirty="0"/>
            <a:t>International Musician</a:t>
          </a:r>
          <a:r>
            <a:rPr lang="en-US" sz="2400" dirty="0"/>
            <a:t> EMSD focus issue (September).</a:t>
          </a:r>
        </a:p>
      </dgm:t>
    </dgm:pt>
    <dgm:pt modelId="{51374998-1372-4584-984F-3B371A18CDBB}" type="parTrans" cxnId="{8A86BE0D-1113-4D40-936F-2F72BAF63B68}">
      <dgm:prSet/>
      <dgm:spPr/>
      <dgm:t>
        <a:bodyPr/>
        <a:lstStyle/>
        <a:p>
          <a:endParaRPr lang="en-US"/>
        </a:p>
      </dgm:t>
    </dgm:pt>
    <dgm:pt modelId="{2F8FD12A-B860-4ED0-A505-7BE55F33C393}" type="sibTrans" cxnId="{8A86BE0D-1113-4D40-936F-2F72BAF63B68}">
      <dgm:prSet/>
      <dgm:spPr/>
      <dgm:t>
        <a:bodyPr/>
        <a:lstStyle/>
        <a:p>
          <a:endParaRPr lang="en-US"/>
        </a:p>
      </dgm:t>
    </dgm:pt>
    <dgm:pt modelId="{5A8D00BF-911C-4A8F-AE7A-6A48923AB17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Features questions to ask a Producer in order to determine the correct agreement.</a:t>
          </a:r>
        </a:p>
      </dgm:t>
    </dgm:pt>
    <dgm:pt modelId="{4B5E376B-42D6-4ABD-9A2E-6BBECCF04B3D}" type="parTrans" cxnId="{6FA83EC5-948E-4A26-8A7A-C7975EB9B5D4}">
      <dgm:prSet/>
      <dgm:spPr/>
      <dgm:t>
        <a:bodyPr/>
        <a:lstStyle/>
        <a:p>
          <a:endParaRPr lang="en-US"/>
        </a:p>
      </dgm:t>
    </dgm:pt>
    <dgm:pt modelId="{5884BE6E-2EA2-4ABF-9FD6-9F1CCCBB19E6}" type="sibTrans" cxnId="{6FA83EC5-948E-4A26-8A7A-C7975EB9B5D4}">
      <dgm:prSet/>
      <dgm:spPr/>
      <dgm:t>
        <a:bodyPr/>
        <a:lstStyle/>
        <a:p>
          <a:endParaRPr lang="en-US"/>
        </a:p>
      </dgm:t>
    </dgm:pt>
    <dgm:pt modelId="{90B3DF1D-86A3-4632-930C-6CC6CA19F6B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The first question is relevant to all projects: "What is the name of the production entity and party responsible for control of the product?"</a:t>
          </a:r>
        </a:p>
      </dgm:t>
    </dgm:pt>
    <dgm:pt modelId="{A69D1780-44CC-4FCE-9D99-8D247960A836}" type="parTrans" cxnId="{570037D2-7AC1-4262-9B64-934E615B5D29}">
      <dgm:prSet/>
      <dgm:spPr/>
      <dgm:t>
        <a:bodyPr/>
        <a:lstStyle/>
        <a:p>
          <a:endParaRPr lang="en-US"/>
        </a:p>
      </dgm:t>
    </dgm:pt>
    <dgm:pt modelId="{7BB8F16C-7ED7-48A4-A3FE-96F6B467270D}" type="sibTrans" cxnId="{570037D2-7AC1-4262-9B64-934E615B5D29}">
      <dgm:prSet/>
      <dgm:spPr/>
      <dgm:t>
        <a:bodyPr/>
        <a:lstStyle/>
        <a:p>
          <a:endParaRPr lang="en-US"/>
        </a:p>
      </dgm:t>
    </dgm:pt>
    <dgm:pt modelId="{EE60D7D8-946F-4670-8740-AD00FF2696E6}" type="pres">
      <dgm:prSet presAssocID="{B31DFBFF-A29F-483F-A910-3F38DC36CB99}" presName="root" presStyleCnt="0">
        <dgm:presLayoutVars>
          <dgm:dir/>
          <dgm:resizeHandles val="exact"/>
        </dgm:presLayoutVars>
      </dgm:prSet>
      <dgm:spPr/>
    </dgm:pt>
    <dgm:pt modelId="{3D39EDFD-0872-4445-90F0-EE41DBAAD1BB}" type="pres">
      <dgm:prSet presAssocID="{17707673-9F2D-42D7-9A0E-F65DEA37FC38}" presName="compNode" presStyleCnt="0"/>
      <dgm:spPr/>
    </dgm:pt>
    <dgm:pt modelId="{A8C2AE54-1C70-4D17-A327-144E207C208C}" type="pres">
      <dgm:prSet presAssocID="{17707673-9F2D-42D7-9A0E-F65DEA37FC38}" presName="bgRect" presStyleLbl="bgShp" presStyleIdx="0" presStyleCnt="3"/>
      <dgm:spPr/>
    </dgm:pt>
    <dgm:pt modelId="{1B94792B-5EB6-4703-A717-0F350A068C10}" type="pres">
      <dgm:prSet presAssocID="{17707673-9F2D-42D7-9A0E-F65DEA37FC3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ipboard All Crosses with solid fill"/>
        </a:ext>
      </dgm:extLst>
    </dgm:pt>
    <dgm:pt modelId="{6D79F085-BE89-4A87-9132-305C0DA2B6D8}" type="pres">
      <dgm:prSet presAssocID="{17707673-9F2D-42D7-9A0E-F65DEA37FC38}" presName="spaceRect" presStyleCnt="0"/>
      <dgm:spPr/>
    </dgm:pt>
    <dgm:pt modelId="{5D2780E1-04F5-4F5A-AE3B-A795974D715D}" type="pres">
      <dgm:prSet presAssocID="{17707673-9F2D-42D7-9A0E-F65DEA37FC38}" presName="parTx" presStyleLbl="revTx" presStyleIdx="0" presStyleCnt="3">
        <dgm:presLayoutVars>
          <dgm:chMax val="0"/>
          <dgm:chPref val="0"/>
        </dgm:presLayoutVars>
      </dgm:prSet>
      <dgm:spPr/>
    </dgm:pt>
    <dgm:pt modelId="{E76A5CE3-1DD8-46FC-831C-BDA8EB254647}" type="pres">
      <dgm:prSet presAssocID="{2F8FD12A-B860-4ED0-A505-7BE55F33C393}" presName="sibTrans" presStyleCnt="0"/>
      <dgm:spPr/>
    </dgm:pt>
    <dgm:pt modelId="{7E0A7728-9A80-4029-B104-EB78E3F9C07B}" type="pres">
      <dgm:prSet presAssocID="{5A8D00BF-911C-4A8F-AE7A-6A48923AB176}" presName="compNode" presStyleCnt="0"/>
      <dgm:spPr/>
    </dgm:pt>
    <dgm:pt modelId="{3DEB4B14-E3A6-4B62-B0BB-E0E99C3186BE}" type="pres">
      <dgm:prSet presAssocID="{5A8D00BF-911C-4A8F-AE7A-6A48923AB176}" presName="bgRect" presStyleLbl="bgShp" presStyleIdx="1" presStyleCnt="3"/>
      <dgm:spPr/>
    </dgm:pt>
    <dgm:pt modelId="{BCD208FA-D110-43AB-B8D4-52E508E0ACDD}" type="pres">
      <dgm:prSet presAssocID="{5A8D00BF-911C-4A8F-AE7A-6A48923AB17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ntract"/>
        </a:ext>
      </dgm:extLst>
    </dgm:pt>
    <dgm:pt modelId="{7B5FCD93-B01E-474B-851E-1A333D5DE2D9}" type="pres">
      <dgm:prSet presAssocID="{5A8D00BF-911C-4A8F-AE7A-6A48923AB176}" presName="spaceRect" presStyleCnt="0"/>
      <dgm:spPr/>
    </dgm:pt>
    <dgm:pt modelId="{46839278-4256-4C7A-8300-68750AF2E2B3}" type="pres">
      <dgm:prSet presAssocID="{5A8D00BF-911C-4A8F-AE7A-6A48923AB176}" presName="parTx" presStyleLbl="revTx" presStyleIdx="1" presStyleCnt="3">
        <dgm:presLayoutVars>
          <dgm:chMax val="0"/>
          <dgm:chPref val="0"/>
        </dgm:presLayoutVars>
      </dgm:prSet>
      <dgm:spPr/>
    </dgm:pt>
    <dgm:pt modelId="{126C7BC0-2CFC-4369-9E9F-9940E3E3AC87}" type="pres">
      <dgm:prSet presAssocID="{5884BE6E-2EA2-4ABF-9FD6-9F1CCCBB19E6}" presName="sibTrans" presStyleCnt="0"/>
      <dgm:spPr/>
    </dgm:pt>
    <dgm:pt modelId="{2DE86805-972A-4AEF-AA58-F79FF757787A}" type="pres">
      <dgm:prSet presAssocID="{90B3DF1D-86A3-4632-930C-6CC6CA19F6B3}" presName="compNode" presStyleCnt="0"/>
      <dgm:spPr/>
    </dgm:pt>
    <dgm:pt modelId="{2561EB9D-6D33-4769-9363-2C3AB5F6FDEF}" type="pres">
      <dgm:prSet presAssocID="{90B3DF1D-86A3-4632-930C-6CC6CA19F6B3}" presName="bgRect" presStyleLbl="bgShp" presStyleIdx="2" presStyleCnt="3"/>
      <dgm:spPr/>
    </dgm:pt>
    <dgm:pt modelId="{C3233B17-AC1D-4D10-A2AA-A4A9D167761A}" type="pres">
      <dgm:prSet presAssocID="{90B3DF1D-86A3-4632-930C-6CC6CA19F6B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43FA7451-637F-4CF1-AF47-CF8AF847CFB8}" type="pres">
      <dgm:prSet presAssocID="{90B3DF1D-86A3-4632-930C-6CC6CA19F6B3}" presName="spaceRect" presStyleCnt="0"/>
      <dgm:spPr/>
    </dgm:pt>
    <dgm:pt modelId="{921514B6-47E7-4E16-8AE3-DBF6851D6A1A}" type="pres">
      <dgm:prSet presAssocID="{90B3DF1D-86A3-4632-930C-6CC6CA19F6B3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8A86BE0D-1113-4D40-936F-2F72BAF63B68}" srcId="{B31DFBFF-A29F-483F-A910-3F38DC36CB99}" destId="{17707673-9F2D-42D7-9A0E-F65DEA37FC38}" srcOrd="0" destOrd="0" parTransId="{51374998-1372-4584-984F-3B371A18CDBB}" sibTransId="{2F8FD12A-B860-4ED0-A505-7BE55F33C393}"/>
    <dgm:cxn modelId="{338AF17F-F22C-4A10-803B-43B30DD45411}" type="presOf" srcId="{B31DFBFF-A29F-483F-A910-3F38DC36CB99}" destId="{EE60D7D8-946F-4670-8740-AD00FF2696E6}" srcOrd="0" destOrd="0" presId="urn:microsoft.com/office/officeart/2018/2/layout/IconVerticalSolidList"/>
    <dgm:cxn modelId="{CF26E885-F644-4027-A589-981E5F057052}" type="presOf" srcId="{5A8D00BF-911C-4A8F-AE7A-6A48923AB176}" destId="{46839278-4256-4C7A-8300-68750AF2E2B3}" srcOrd="0" destOrd="0" presId="urn:microsoft.com/office/officeart/2018/2/layout/IconVerticalSolidList"/>
    <dgm:cxn modelId="{6FA83EC5-948E-4A26-8A7A-C7975EB9B5D4}" srcId="{B31DFBFF-A29F-483F-A910-3F38DC36CB99}" destId="{5A8D00BF-911C-4A8F-AE7A-6A48923AB176}" srcOrd="1" destOrd="0" parTransId="{4B5E376B-42D6-4ABD-9A2E-6BBECCF04B3D}" sibTransId="{5884BE6E-2EA2-4ABF-9FD6-9F1CCCBB19E6}"/>
    <dgm:cxn modelId="{570037D2-7AC1-4262-9B64-934E615B5D29}" srcId="{B31DFBFF-A29F-483F-A910-3F38DC36CB99}" destId="{90B3DF1D-86A3-4632-930C-6CC6CA19F6B3}" srcOrd="2" destOrd="0" parTransId="{A69D1780-44CC-4FCE-9D99-8D247960A836}" sibTransId="{7BB8F16C-7ED7-48A4-A3FE-96F6B467270D}"/>
    <dgm:cxn modelId="{2A6D39DB-7ED5-48F9-8EA3-186E07F4AB3B}" type="presOf" srcId="{90B3DF1D-86A3-4632-930C-6CC6CA19F6B3}" destId="{921514B6-47E7-4E16-8AE3-DBF6851D6A1A}" srcOrd="0" destOrd="0" presId="urn:microsoft.com/office/officeart/2018/2/layout/IconVerticalSolidList"/>
    <dgm:cxn modelId="{40CDCBF0-4918-4EC8-9750-869C36C588FE}" type="presOf" srcId="{17707673-9F2D-42D7-9A0E-F65DEA37FC38}" destId="{5D2780E1-04F5-4F5A-AE3B-A795974D715D}" srcOrd="0" destOrd="0" presId="urn:microsoft.com/office/officeart/2018/2/layout/IconVerticalSolidList"/>
    <dgm:cxn modelId="{FAE66711-2A02-497B-A6C2-F4AB9E8C7F6A}" type="presParOf" srcId="{EE60D7D8-946F-4670-8740-AD00FF2696E6}" destId="{3D39EDFD-0872-4445-90F0-EE41DBAAD1BB}" srcOrd="0" destOrd="0" presId="urn:microsoft.com/office/officeart/2018/2/layout/IconVerticalSolidList"/>
    <dgm:cxn modelId="{10A1D02A-3FFD-4B8B-94DF-C47BB7D81F88}" type="presParOf" srcId="{3D39EDFD-0872-4445-90F0-EE41DBAAD1BB}" destId="{A8C2AE54-1C70-4D17-A327-144E207C208C}" srcOrd="0" destOrd="0" presId="urn:microsoft.com/office/officeart/2018/2/layout/IconVerticalSolidList"/>
    <dgm:cxn modelId="{9FDAC970-5486-4CEC-B789-EEC2B5F6BAFF}" type="presParOf" srcId="{3D39EDFD-0872-4445-90F0-EE41DBAAD1BB}" destId="{1B94792B-5EB6-4703-A717-0F350A068C10}" srcOrd="1" destOrd="0" presId="urn:microsoft.com/office/officeart/2018/2/layout/IconVerticalSolidList"/>
    <dgm:cxn modelId="{D82578E9-4A83-4D61-8E7C-8094FA800E2C}" type="presParOf" srcId="{3D39EDFD-0872-4445-90F0-EE41DBAAD1BB}" destId="{6D79F085-BE89-4A87-9132-305C0DA2B6D8}" srcOrd="2" destOrd="0" presId="urn:microsoft.com/office/officeart/2018/2/layout/IconVerticalSolidList"/>
    <dgm:cxn modelId="{9FCCA042-93D6-4423-A45D-C42BA37082C3}" type="presParOf" srcId="{3D39EDFD-0872-4445-90F0-EE41DBAAD1BB}" destId="{5D2780E1-04F5-4F5A-AE3B-A795974D715D}" srcOrd="3" destOrd="0" presId="urn:microsoft.com/office/officeart/2018/2/layout/IconVerticalSolidList"/>
    <dgm:cxn modelId="{6FE4520F-E388-4512-B926-85CB578E3EF4}" type="presParOf" srcId="{EE60D7D8-946F-4670-8740-AD00FF2696E6}" destId="{E76A5CE3-1DD8-46FC-831C-BDA8EB254647}" srcOrd="1" destOrd="0" presId="urn:microsoft.com/office/officeart/2018/2/layout/IconVerticalSolidList"/>
    <dgm:cxn modelId="{2DEFB7D0-DCFC-4865-9C09-B5E8B13641EF}" type="presParOf" srcId="{EE60D7D8-946F-4670-8740-AD00FF2696E6}" destId="{7E0A7728-9A80-4029-B104-EB78E3F9C07B}" srcOrd="2" destOrd="0" presId="urn:microsoft.com/office/officeart/2018/2/layout/IconVerticalSolidList"/>
    <dgm:cxn modelId="{05B5DD0A-BCDB-4432-92F6-BF0F4D6C2279}" type="presParOf" srcId="{7E0A7728-9A80-4029-B104-EB78E3F9C07B}" destId="{3DEB4B14-E3A6-4B62-B0BB-E0E99C3186BE}" srcOrd="0" destOrd="0" presId="urn:microsoft.com/office/officeart/2018/2/layout/IconVerticalSolidList"/>
    <dgm:cxn modelId="{AF0C6E73-8A63-4BD9-8F12-39729A684F23}" type="presParOf" srcId="{7E0A7728-9A80-4029-B104-EB78E3F9C07B}" destId="{BCD208FA-D110-43AB-B8D4-52E508E0ACDD}" srcOrd="1" destOrd="0" presId="urn:microsoft.com/office/officeart/2018/2/layout/IconVerticalSolidList"/>
    <dgm:cxn modelId="{2502A144-A13B-4FB0-92AA-0D63A90B8BC6}" type="presParOf" srcId="{7E0A7728-9A80-4029-B104-EB78E3F9C07B}" destId="{7B5FCD93-B01E-474B-851E-1A333D5DE2D9}" srcOrd="2" destOrd="0" presId="urn:microsoft.com/office/officeart/2018/2/layout/IconVerticalSolidList"/>
    <dgm:cxn modelId="{02B5E4D6-21F6-4C06-8BDA-16214F872F7F}" type="presParOf" srcId="{7E0A7728-9A80-4029-B104-EB78E3F9C07B}" destId="{46839278-4256-4C7A-8300-68750AF2E2B3}" srcOrd="3" destOrd="0" presId="urn:microsoft.com/office/officeart/2018/2/layout/IconVerticalSolidList"/>
    <dgm:cxn modelId="{77746797-965B-486D-B953-BCAD27D21042}" type="presParOf" srcId="{EE60D7D8-946F-4670-8740-AD00FF2696E6}" destId="{126C7BC0-2CFC-4369-9E9F-9940E3E3AC87}" srcOrd="3" destOrd="0" presId="urn:microsoft.com/office/officeart/2018/2/layout/IconVerticalSolidList"/>
    <dgm:cxn modelId="{4101AED6-B084-405A-8B60-C2B27D0F924B}" type="presParOf" srcId="{EE60D7D8-946F-4670-8740-AD00FF2696E6}" destId="{2DE86805-972A-4AEF-AA58-F79FF757787A}" srcOrd="4" destOrd="0" presId="urn:microsoft.com/office/officeart/2018/2/layout/IconVerticalSolidList"/>
    <dgm:cxn modelId="{197F7183-3A1B-41FC-BB8B-262FA62420BA}" type="presParOf" srcId="{2DE86805-972A-4AEF-AA58-F79FF757787A}" destId="{2561EB9D-6D33-4769-9363-2C3AB5F6FDEF}" srcOrd="0" destOrd="0" presId="urn:microsoft.com/office/officeart/2018/2/layout/IconVerticalSolidList"/>
    <dgm:cxn modelId="{69B0159B-59DB-4707-9E2C-9503429497EE}" type="presParOf" srcId="{2DE86805-972A-4AEF-AA58-F79FF757787A}" destId="{C3233B17-AC1D-4D10-A2AA-A4A9D167761A}" srcOrd="1" destOrd="0" presId="urn:microsoft.com/office/officeart/2018/2/layout/IconVerticalSolidList"/>
    <dgm:cxn modelId="{BD24E032-952D-456E-B186-4E0E9DEFD300}" type="presParOf" srcId="{2DE86805-972A-4AEF-AA58-F79FF757787A}" destId="{43FA7451-637F-4CF1-AF47-CF8AF847CFB8}" srcOrd="2" destOrd="0" presId="urn:microsoft.com/office/officeart/2018/2/layout/IconVerticalSolidList"/>
    <dgm:cxn modelId="{B17723A6-A692-455B-A4C4-A254870E8B43}" type="presParOf" srcId="{2DE86805-972A-4AEF-AA58-F79FF757787A}" destId="{921514B6-47E7-4E16-8AE3-DBF6851D6A1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3CB4C7-83CD-4F4A-9551-B9BC51F7D6D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7931049-612C-4891-9C09-A62945196A97}">
      <dgm:prSet custT="1"/>
      <dgm:spPr/>
      <dgm:t>
        <a:bodyPr/>
        <a:lstStyle/>
        <a:p>
          <a:r>
            <a:rPr lang="en-US" sz="2000" dirty="0"/>
            <a:t>All types of recorded product can fall under some form of agreement with one exception:</a:t>
          </a:r>
        </a:p>
      </dgm:t>
    </dgm:pt>
    <dgm:pt modelId="{BA3042AF-C684-4247-9F1B-9DA3CA20C44A}" type="parTrans" cxnId="{7F76E958-7D96-437D-AD31-75FF726F69C3}">
      <dgm:prSet/>
      <dgm:spPr/>
      <dgm:t>
        <a:bodyPr/>
        <a:lstStyle/>
        <a:p>
          <a:endParaRPr lang="en-US"/>
        </a:p>
      </dgm:t>
    </dgm:pt>
    <dgm:pt modelId="{2256F436-2FCC-496A-ABBC-B830A5B83827}" type="sibTrans" cxnId="{7F76E958-7D96-437D-AD31-75FF726F69C3}">
      <dgm:prSet/>
      <dgm:spPr/>
      <dgm:t>
        <a:bodyPr/>
        <a:lstStyle/>
        <a:p>
          <a:endParaRPr lang="en-US"/>
        </a:p>
      </dgm:t>
    </dgm:pt>
    <dgm:pt modelId="{052C36B4-8068-48A0-B916-0868FAFD9638}">
      <dgm:prSet custT="1"/>
      <dgm:spPr/>
      <dgm:t>
        <a:bodyPr/>
        <a:lstStyle/>
        <a:p>
          <a:r>
            <a:rPr lang="en-US" sz="1600" dirty="0"/>
            <a:t>Article 15, Section 4 of the AFM Bylaws prohibit members from performing musical services where the product results in recorded music used in connection with live performance.</a:t>
          </a:r>
        </a:p>
      </dgm:t>
    </dgm:pt>
    <dgm:pt modelId="{E40324E7-56C8-422A-AB3F-0AF16BD297DE}" type="parTrans" cxnId="{7887C6B0-1380-49E2-8302-639E2D385D07}">
      <dgm:prSet/>
      <dgm:spPr/>
      <dgm:t>
        <a:bodyPr/>
        <a:lstStyle/>
        <a:p>
          <a:endParaRPr lang="en-US"/>
        </a:p>
      </dgm:t>
    </dgm:pt>
    <dgm:pt modelId="{810F5CB6-DAE5-4759-9A3A-A159FC216A49}" type="sibTrans" cxnId="{7887C6B0-1380-49E2-8302-639E2D385D07}">
      <dgm:prSet/>
      <dgm:spPr/>
      <dgm:t>
        <a:bodyPr/>
        <a:lstStyle/>
        <a:p>
          <a:endParaRPr lang="en-US"/>
        </a:p>
      </dgm:t>
    </dgm:pt>
    <dgm:pt modelId="{CFB51FBC-8E77-41DE-A437-4A29F86E7D05}">
      <dgm:prSet/>
      <dgm:spPr/>
      <dgm:t>
        <a:bodyPr/>
        <a:lstStyle/>
        <a:p>
          <a:r>
            <a:rPr lang="en-US"/>
            <a:t>Before we go further, a note that Symphonic recordings and recordings of Stage Theatrical productions may require alternative steps.</a:t>
          </a:r>
        </a:p>
      </dgm:t>
    </dgm:pt>
    <dgm:pt modelId="{7FC66E56-0CBB-4B02-8FB4-AB2169416DF9}" type="parTrans" cxnId="{10DC2FF8-5357-4D7B-9BB0-432318161B61}">
      <dgm:prSet/>
      <dgm:spPr/>
      <dgm:t>
        <a:bodyPr/>
        <a:lstStyle/>
        <a:p>
          <a:endParaRPr lang="en-US"/>
        </a:p>
      </dgm:t>
    </dgm:pt>
    <dgm:pt modelId="{15FEFEC1-DFE7-4B6E-ADCC-46524FCDE9A1}" type="sibTrans" cxnId="{10DC2FF8-5357-4D7B-9BB0-432318161B61}">
      <dgm:prSet/>
      <dgm:spPr/>
      <dgm:t>
        <a:bodyPr/>
        <a:lstStyle/>
        <a:p>
          <a:endParaRPr lang="en-US"/>
        </a:p>
      </dgm:t>
    </dgm:pt>
    <dgm:pt modelId="{E64E7B9F-9353-46B0-9EA8-B06AC9553E39}" type="pres">
      <dgm:prSet presAssocID="{183CB4C7-83CD-4F4A-9551-B9BC51F7D6DC}" presName="root" presStyleCnt="0">
        <dgm:presLayoutVars>
          <dgm:dir/>
          <dgm:resizeHandles val="exact"/>
        </dgm:presLayoutVars>
      </dgm:prSet>
      <dgm:spPr/>
    </dgm:pt>
    <dgm:pt modelId="{33F44361-E807-4ECB-8481-27703A138AF8}" type="pres">
      <dgm:prSet presAssocID="{37931049-612C-4891-9C09-A62945196A97}" presName="compNode" presStyleCnt="0"/>
      <dgm:spPr/>
    </dgm:pt>
    <dgm:pt modelId="{9A7F66F6-E965-480E-B50B-F2B6EA457742}" type="pres">
      <dgm:prSet presAssocID="{37931049-612C-4891-9C09-A62945196A97}" presName="bgRect" presStyleLbl="bgShp" presStyleIdx="0" presStyleCnt="3"/>
      <dgm:spPr/>
    </dgm:pt>
    <dgm:pt modelId="{1480B1DB-CCB9-4CB1-8C31-E9A6C6FD9250}" type="pres">
      <dgm:prSet presAssocID="{37931049-612C-4891-9C09-A62945196A9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tract"/>
        </a:ext>
      </dgm:extLst>
    </dgm:pt>
    <dgm:pt modelId="{CC2EC69A-278E-4CF7-9627-516E270EC614}" type="pres">
      <dgm:prSet presAssocID="{37931049-612C-4891-9C09-A62945196A97}" presName="spaceRect" presStyleCnt="0"/>
      <dgm:spPr/>
    </dgm:pt>
    <dgm:pt modelId="{D2D6006D-12B5-4CD1-8117-4675402D2297}" type="pres">
      <dgm:prSet presAssocID="{37931049-612C-4891-9C09-A62945196A97}" presName="parTx" presStyleLbl="revTx" presStyleIdx="0" presStyleCnt="3">
        <dgm:presLayoutVars>
          <dgm:chMax val="0"/>
          <dgm:chPref val="0"/>
        </dgm:presLayoutVars>
      </dgm:prSet>
      <dgm:spPr/>
    </dgm:pt>
    <dgm:pt modelId="{652ADE04-5DE7-46B6-9294-DBACFB6A8D03}" type="pres">
      <dgm:prSet presAssocID="{2256F436-2FCC-496A-ABBC-B830A5B83827}" presName="sibTrans" presStyleCnt="0"/>
      <dgm:spPr/>
    </dgm:pt>
    <dgm:pt modelId="{7DBE4AED-B882-42BA-893F-74F5BEDD2930}" type="pres">
      <dgm:prSet presAssocID="{052C36B4-8068-48A0-B916-0868FAFD9638}" presName="compNode" presStyleCnt="0"/>
      <dgm:spPr/>
    </dgm:pt>
    <dgm:pt modelId="{A7B52489-41C6-466D-B3CD-FB0B10524E1B}" type="pres">
      <dgm:prSet presAssocID="{052C36B4-8068-48A0-B916-0868FAFD9638}" presName="bgRect" presStyleLbl="bgShp" presStyleIdx="1" presStyleCnt="3"/>
      <dgm:spPr/>
    </dgm:pt>
    <dgm:pt modelId="{0D7E6199-2DE1-46D0-9E83-C8F9FE17B0B3}" type="pres">
      <dgm:prSet presAssocID="{052C36B4-8068-48A0-B916-0868FAFD963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usic"/>
        </a:ext>
      </dgm:extLst>
    </dgm:pt>
    <dgm:pt modelId="{CA617C74-E9D1-4D11-B2FE-8E544F6EBB21}" type="pres">
      <dgm:prSet presAssocID="{052C36B4-8068-48A0-B916-0868FAFD9638}" presName="spaceRect" presStyleCnt="0"/>
      <dgm:spPr/>
    </dgm:pt>
    <dgm:pt modelId="{82DD8895-7C4C-4D01-B8F8-8864DABEB9C1}" type="pres">
      <dgm:prSet presAssocID="{052C36B4-8068-48A0-B916-0868FAFD9638}" presName="parTx" presStyleLbl="revTx" presStyleIdx="1" presStyleCnt="3">
        <dgm:presLayoutVars>
          <dgm:chMax val="0"/>
          <dgm:chPref val="0"/>
        </dgm:presLayoutVars>
      </dgm:prSet>
      <dgm:spPr/>
    </dgm:pt>
    <dgm:pt modelId="{89493ED5-6D0E-4153-A496-5410FB9B88AC}" type="pres">
      <dgm:prSet presAssocID="{810F5CB6-DAE5-4759-9A3A-A159FC216A49}" presName="sibTrans" presStyleCnt="0"/>
      <dgm:spPr/>
    </dgm:pt>
    <dgm:pt modelId="{E968A79F-0DBF-4C00-8A25-C4848155D119}" type="pres">
      <dgm:prSet presAssocID="{CFB51FBC-8E77-41DE-A437-4A29F86E7D05}" presName="compNode" presStyleCnt="0"/>
      <dgm:spPr/>
    </dgm:pt>
    <dgm:pt modelId="{E11D42FD-A896-471C-8086-5B7FBF8167A3}" type="pres">
      <dgm:prSet presAssocID="{CFB51FBC-8E77-41DE-A437-4A29F86E7D05}" presName="bgRect" presStyleLbl="bgShp" presStyleIdx="2" presStyleCnt="3"/>
      <dgm:spPr/>
    </dgm:pt>
    <dgm:pt modelId="{859D804B-8092-41CA-B9B6-4E8F80656D19}" type="pres">
      <dgm:prSet presAssocID="{CFB51FBC-8E77-41DE-A437-4A29F86E7D0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usic notation with solid fill"/>
        </a:ext>
      </dgm:extLst>
    </dgm:pt>
    <dgm:pt modelId="{DC25D3AA-70C2-4DE6-AAE9-3361C1C6D2A1}" type="pres">
      <dgm:prSet presAssocID="{CFB51FBC-8E77-41DE-A437-4A29F86E7D05}" presName="spaceRect" presStyleCnt="0"/>
      <dgm:spPr/>
    </dgm:pt>
    <dgm:pt modelId="{B890286A-7E6D-4A93-801B-5D0C679D7E05}" type="pres">
      <dgm:prSet presAssocID="{CFB51FBC-8E77-41DE-A437-4A29F86E7D05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EF1FB76-6132-4EAB-85AF-03884856FB36}" type="presOf" srcId="{183CB4C7-83CD-4F4A-9551-B9BC51F7D6DC}" destId="{E64E7B9F-9353-46B0-9EA8-B06AC9553E39}" srcOrd="0" destOrd="0" presId="urn:microsoft.com/office/officeart/2018/2/layout/IconVerticalSolidList"/>
    <dgm:cxn modelId="{595BA078-BB65-4CE7-A925-8158B6AF4C7D}" type="presOf" srcId="{052C36B4-8068-48A0-B916-0868FAFD9638}" destId="{82DD8895-7C4C-4D01-B8F8-8864DABEB9C1}" srcOrd="0" destOrd="0" presId="urn:microsoft.com/office/officeart/2018/2/layout/IconVerticalSolidList"/>
    <dgm:cxn modelId="{7F76E958-7D96-437D-AD31-75FF726F69C3}" srcId="{183CB4C7-83CD-4F4A-9551-B9BC51F7D6DC}" destId="{37931049-612C-4891-9C09-A62945196A97}" srcOrd="0" destOrd="0" parTransId="{BA3042AF-C684-4247-9F1B-9DA3CA20C44A}" sibTransId="{2256F436-2FCC-496A-ABBC-B830A5B83827}"/>
    <dgm:cxn modelId="{1E707D97-C567-42BE-803F-F26B404F38FE}" type="presOf" srcId="{CFB51FBC-8E77-41DE-A437-4A29F86E7D05}" destId="{B890286A-7E6D-4A93-801B-5D0C679D7E05}" srcOrd="0" destOrd="0" presId="urn:microsoft.com/office/officeart/2018/2/layout/IconVerticalSolidList"/>
    <dgm:cxn modelId="{7887C6B0-1380-49E2-8302-639E2D385D07}" srcId="{183CB4C7-83CD-4F4A-9551-B9BC51F7D6DC}" destId="{052C36B4-8068-48A0-B916-0868FAFD9638}" srcOrd="1" destOrd="0" parTransId="{E40324E7-56C8-422A-AB3F-0AF16BD297DE}" sibTransId="{810F5CB6-DAE5-4759-9A3A-A159FC216A49}"/>
    <dgm:cxn modelId="{C548CABD-19BA-463D-B443-C3EF4679AC6E}" type="presOf" srcId="{37931049-612C-4891-9C09-A62945196A97}" destId="{D2D6006D-12B5-4CD1-8117-4675402D2297}" srcOrd="0" destOrd="0" presId="urn:microsoft.com/office/officeart/2018/2/layout/IconVerticalSolidList"/>
    <dgm:cxn modelId="{10DC2FF8-5357-4D7B-9BB0-432318161B61}" srcId="{183CB4C7-83CD-4F4A-9551-B9BC51F7D6DC}" destId="{CFB51FBC-8E77-41DE-A437-4A29F86E7D05}" srcOrd="2" destOrd="0" parTransId="{7FC66E56-0CBB-4B02-8FB4-AB2169416DF9}" sibTransId="{15FEFEC1-DFE7-4B6E-ADCC-46524FCDE9A1}"/>
    <dgm:cxn modelId="{0C76F68B-40E9-48EB-9093-944FB6AC89AF}" type="presParOf" srcId="{E64E7B9F-9353-46B0-9EA8-B06AC9553E39}" destId="{33F44361-E807-4ECB-8481-27703A138AF8}" srcOrd="0" destOrd="0" presId="urn:microsoft.com/office/officeart/2018/2/layout/IconVerticalSolidList"/>
    <dgm:cxn modelId="{B5D56CE8-3FFC-4BA0-A06A-F690F1CB9BD0}" type="presParOf" srcId="{33F44361-E807-4ECB-8481-27703A138AF8}" destId="{9A7F66F6-E965-480E-B50B-F2B6EA457742}" srcOrd="0" destOrd="0" presId="urn:microsoft.com/office/officeart/2018/2/layout/IconVerticalSolidList"/>
    <dgm:cxn modelId="{1C505B4C-4BFF-4331-AB86-273A4E5DB90D}" type="presParOf" srcId="{33F44361-E807-4ECB-8481-27703A138AF8}" destId="{1480B1DB-CCB9-4CB1-8C31-E9A6C6FD9250}" srcOrd="1" destOrd="0" presId="urn:microsoft.com/office/officeart/2018/2/layout/IconVerticalSolidList"/>
    <dgm:cxn modelId="{A5999F1A-E362-4C9C-8F7B-CEED262B26C5}" type="presParOf" srcId="{33F44361-E807-4ECB-8481-27703A138AF8}" destId="{CC2EC69A-278E-4CF7-9627-516E270EC614}" srcOrd="2" destOrd="0" presId="urn:microsoft.com/office/officeart/2018/2/layout/IconVerticalSolidList"/>
    <dgm:cxn modelId="{67288983-B9CA-4DFB-A4CC-ADE853D2D44A}" type="presParOf" srcId="{33F44361-E807-4ECB-8481-27703A138AF8}" destId="{D2D6006D-12B5-4CD1-8117-4675402D2297}" srcOrd="3" destOrd="0" presId="urn:microsoft.com/office/officeart/2018/2/layout/IconVerticalSolidList"/>
    <dgm:cxn modelId="{9F2433E9-D6DF-4593-9445-8F9AC309A1BD}" type="presParOf" srcId="{E64E7B9F-9353-46B0-9EA8-B06AC9553E39}" destId="{652ADE04-5DE7-46B6-9294-DBACFB6A8D03}" srcOrd="1" destOrd="0" presId="urn:microsoft.com/office/officeart/2018/2/layout/IconVerticalSolidList"/>
    <dgm:cxn modelId="{1F019DC8-5FE6-49E8-9CCF-8A964AA14BF8}" type="presParOf" srcId="{E64E7B9F-9353-46B0-9EA8-B06AC9553E39}" destId="{7DBE4AED-B882-42BA-893F-74F5BEDD2930}" srcOrd="2" destOrd="0" presId="urn:microsoft.com/office/officeart/2018/2/layout/IconVerticalSolidList"/>
    <dgm:cxn modelId="{C307F3E5-E211-41DF-876C-BDD90A456711}" type="presParOf" srcId="{7DBE4AED-B882-42BA-893F-74F5BEDD2930}" destId="{A7B52489-41C6-466D-B3CD-FB0B10524E1B}" srcOrd="0" destOrd="0" presId="urn:microsoft.com/office/officeart/2018/2/layout/IconVerticalSolidList"/>
    <dgm:cxn modelId="{48D19A46-7D50-4DDA-AAA8-D3C5105A5437}" type="presParOf" srcId="{7DBE4AED-B882-42BA-893F-74F5BEDD2930}" destId="{0D7E6199-2DE1-46D0-9E83-C8F9FE17B0B3}" srcOrd="1" destOrd="0" presId="urn:microsoft.com/office/officeart/2018/2/layout/IconVerticalSolidList"/>
    <dgm:cxn modelId="{9573D72C-2934-48C4-A283-861A51002C77}" type="presParOf" srcId="{7DBE4AED-B882-42BA-893F-74F5BEDD2930}" destId="{CA617C74-E9D1-4D11-B2FE-8E544F6EBB21}" srcOrd="2" destOrd="0" presId="urn:microsoft.com/office/officeart/2018/2/layout/IconVerticalSolidList"/>
    <dgm:cxn modelId="{EA97DDFD-AF47-42A4-85F7-5E1201F66A32}" type="presParOf" srcId="{7DBE4AED-B882-42BA-893F-74F5BEDD2930}" destId="{82DD8895-7C4C-4D01-B8F8-8864DABEB9C1}" srcOrd="3" destOrd="0" presId="urn:microsoft.com/office/officeart/2018/2/layout/IconVerticalSolidList"/>
    <dgm:cxn modelId="{CB1EAB3E-FEF4-480C-8A41-371AB1540E70}" type="presParOf" srcId="{E64E7B9F-9353-46B0-9EA8-B06AC9553E39}" destId="{89493ED5-6D0E-4153-A496-5410FB9B88AC}" srcOrd="3" destOrd="0" presId="urn:microsoft.com/office/officeart/2018/2/layout/IconVerticalSolidList"/>
    <dgm:cxn modelId="{19D2A255-8F77-4BA9-90F8-30DF67A0E400}" type="presParOf" srcId="{E64E7B9F-9353-46B0-9EA8-B06AC9553E39}" destId="{E968A79F-0DBF-4C00-8A25-C4848155D119}" srcOrd="4" destOrd="0" presId="urn:microsoft.com/office/officeart/2018/2/layout/IconVerticalSolidList"/>
    <dgm:cxn modelId="{3D6382F7-B1AB-404F-855B-85B76E7651E8}" type="presParOf" srcId="{E968A79F-0DBF-4C00-8A25-C4848155D119}" destId="{E11D42FD-A896-471C-8086-5B7FBF8167A3}" srcOrd="0" destOrd="0" presId="urn:microsoft.com/office/officeart/2018/2/layout/IconVerticalSolidList"/>
    <dgm:cxn modelId="{7A4799D7-4BC6-4CCE-A5CB-7B359DD16B28}" type="presParOf" srcId="{E968A79F-0DBF-4C00-8A25-C4848155D119}" destId="{859D804B-8092-41CA-B9B6-4E8F80656D19}" srcOrd="1" destOrd="0" presId="urn:microsoft.com/office/officeart/2018/2/layout/IconVerticalSolidList"/>
    <dgm:cxn modelId="{7EAA6C3D-C822-4170-AF3C-F274FD1CE574}" type="presParOf" srcId="{E968A79F-0DBF-4C00-8A25-C4848155D119}" destId="{DC25D3AA-70C2-4DE6-AAE9-3361C1C6D2A1}" srcOrd="2" destOrd="0" presId="urn:microsoft.com/office/officeart/2018/2/layout/IconVerticalSolidList"/>
    <dgm:cxn modelId="{739101D4-3641-4649-90A6-7BAB73F318CD}" type="presParOf" srcId="{E968A79F-0DBF-4C00-8A25-C4848155D119}" destId="{B890286A-7E6D-4A93-801B-5D0C679D7E0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D3925D6-72A3-461A-8739-9403E1C3FF20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43A8E19-D02F-4A30-A2DC-A80E86CFBF3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Work under a Live Performance contract may be streamed free to the consumer for a limited window of time (up to 30 days) under an Addendum to the Local contract.</a:t>
          </a:r>
        </a:p>
      </dgm:t>
    </dgm:pt>
    <dgm:pt modelId="{311ED2D6-77C9-411D-84EE-E9F734CAA89E}" type="parTrans" cxnId="{099497EA-5F83-45AE-8A33-00261EA3C86A}">
      <dgm:prSet/>
      <dgm:spPr/>
      <dgm:t>
        <a:bodyPr/>
        <a:lstStyle/>
        <a:p>
          <a:endParaRPr lang="en-US"/>
        </a:p>
      </dgm:t>
    </dgm:pt>
    <dgm:pt modelId="{8A6E598F-F693-4F51-A54E-EAF29C0C9996}" type="sibTrans" cxnId="{099497EA-5F83-45AE-8A33-00261EA3C86A}">
      <dgm:prSet/>
      <dgm:spPr/>
      <dgm:t>
        <a:bodyPr/>
        <a:lstStyle/>
        <a:p>
          <a:endParaRPr lang="en-US"/>
        </a:p>
      </dgm:t>
    </dgm:pt>
    <dgm:pt modelId="{1B6106F0-E81A-45AF-88CA-27E8A478985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Additional wages required of either 20% for live stream without capture, or 40% for capture and streaming up to 30 days.</a:t>
          </a:r>
        </a:p>
      </dgm:t>
    </dgm:pt>
    <dgm:pt modelId="{F872E24C-F8BC-471C-AAE6-97BAB567AB1C}" type="parTrans" cxnId="{9862F415-749C-43A4-86FF-DCA1F93791AB}">
      <dgm:prSet/>
      <dgm:spPr/>
      <dgm:t>
        <a:bodyPr/>
        <a:lstStyle/>
        <a:p>
          <a:endParaRPr lang="en-US"/>
        </a:p>
      </dgm:t>
    </dgm:pt>
    <dgm:pt modelId="{745F5B34-404B-4100-95F2-AB616A27323F}" type="sibTrans" cxnId="{9862F415-749C-43A4-86FF-DCA1F93791AB}">
      <dgm:prSet/>
      <dgm:spPr/>
      <dgm:t>
        <a:bodyPr/>
        <a:lstStyle/>
        <a:p>
          <a:endParaRPr lang="en-US"/>
        </a:p>
      </dgm:t>
    </dgm:pt>
    <dgm:pt modelId="{D031F35C-C526-44DA-9446-FD86B70A6E2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Streaming beyond 30 days, or streaming that is not free to the consumer, requires an agreement with the Federation. </a:t>
          </a:r>
        </a:p>
      </dgm:t>
    </dgm:pt>
    <dgm:pt modelId="{3961249B-8C5F-4A08-83E4-269D064B5190}" type="parTrans" cxnId="{1D7F6861-A936-4A40-BB33-530B19F0AA07}">
      <dgm:prSet/>
      <dgm:spPr/>
      <dgm:t>
        <a:bodyPr/>
        <a:lstStyle/>
        <a:p>
          <a:endParaRPr lang="en-US"/>
        </a:p>
      </dgm:t>
    </dgm:pt>
    <dgm:pt modelId="{6C2A62B1-F07E-4C35-8ECE-E27F5AE8E9E5}" type="sibTrans" cxnId="{1D7F6861-A936-4A40-BB33-530B19F0AA07}">
      <dgm:prSet/>
      <dgm:spPr/>
      <dgm:t>
        <a:bodyPr/>
        <a:lstStyle/>
        <a:p>
          <a:endParaRPr lang="en-US"/>
        </a:p>
      </dgm:t>
    </dgm:pt>
    <dgm:pt modelId="{082B9CFC-EC62-4261-B139-4FA912EAA010}" type="pres">
      <dgm:prSet presAssocID="{2D3925D6-72A3-461A-8739-9403E1C3FF20}" presName="root" presStyleCnt="0">
        <dgm:presLayoutVars>
          <dgm:dir/>
          <dgm:resizeHandles val="exact"/>
        </dgm:presLayoutVars>
      </dgm:prSet>
      <dgm:spPr/>
    </dgm:pt>
    <dgm:pt modelId="{11B84EB4-A37A-434F-B18D-617415FACD54}" type="pres">
      <dgm:prSet presAssocID="{043A8E19-D02F-4A30-A2DC-A80E86CFBF38}" presName="compNode" presStyleCnt="0"/>
      <dgm:spPr/>
    </dgm:pt>
    <dgm:pt modelId="{83C5F261-3776-4D7A-99D2-6DC3CC9DD40F}" type="pres">
      <dgm:prSet presAssocID="{043A8E19-D02F-4A30-A2DC-A80E86CFBF38}" presName="bgRect" presStyleLbl="bgShp" presStyleIdx="0" presStyleCnt="3"/>
      <dgm:spPr/>
    </dgm:pt>
    <dgm:pt modelId="{4D5BA529-6BB2-4CD3-BDE4-B3B1F8F157A6}" type="pres">
      <dgm:prSet presAssocID="{043A8E19-D02F-4A30-A2DC-A80E86CFBF3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ntract with solid fill"/>
        </a:ext>
      </dgm:extLst>
    </dgm:pt>
    <dgm:pt modelId="{EA5DFE4E-E86C-46BE-A401-970B59E07028}" type="pres">
      <dgm:prSet presAssocID="{043A8E19-D02F-4A30-A2DC-A80E86CFBF38}" presName="spaceRect" presStyleCnt="0"/>
      <dgm:spPr/>
    </dgm:pt>
    <dgm:pt modelId="{E92E939A-E84E-4C71-BB06-5D1EABB2D243}" type="pres">
      <dgm:prSet presAssocID="{043A8E19-D02F-4A30-A2DC-A80E86CFBF38}" presName="parTx" presStyleLbl="revTx" presStyleIdx="0" presStyleCnt="3">
        <dgm:presLayoutVars>
          <dgm:chMax val="0"/>
          <dgm:chPref val="0"/>
        </dgm:presLayoutVars>
      </dgm:prSet>
      <dgm:spPr/>
    </dgm:pt>
    <dgm:pt modelId="{E539DFCE-2035-4EC9-9266-83B3D5089C90}" type="pres">
      <dgm:prSet presAssocID="{8A6E598F-F693-4F51-A54E-EAF29C0C9996}" presName="sibTrans" presStyleCnt="0"/>
      <dgm:spPr/>
    </dgm:pt>
    <dgm:pt modelId="{32C2013B-8240-47E4-B2F1-99253DBF85EF}" type="pres">
      <dgm:prSet presAssocID="{1B6106F0-E81A-45AF-88CA-27E8A4789852}" presName="compNode" presStyleCnt="0"/>
      <dgm:spPr/>
    </dgm:pt>
    <dgm:pt modelId="{67F5CE3E-82AC-43BB-B0A2-E02E0E5F3989}" type="pres">
      <dgm:prSet presAssocID="{1B6106F0-E81A-45AF-88CA-27E8A4789852}" presName="bgRect" presStyleLbl="bgShp" presStyleIdx="1" presStyleCnt="3"/>
      <dgm:spPr/>
    </dgm:pt>
    <dgm:pt modelId="{F5B0A8EE-4AA2-46E7-910F-CB8E4363C02F}" type="pres">
      <dgm:prSet presAssocID="{1B6106F0-E81A-45AF-88CA-27E8A478985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llar with solid fill"/>
        </a:ext>
      </dgm:extLst>
    </dgm:pt>
    <dgm:pt modelId="{7CE31E95-A4E9-4D5A-A947-4A29617F66F1}" type="pres">
      <dgm:prSet presAssocID="{1B6106F0-E81A-45AF-88CA-27E8A4789852}" presName="spaceRect" presStyleCnt="0"/>
      <dgm:spPr/>
    </dgm:pt>
    <dgm:pt modelId="{794895D8-02C8-4AFE-8646-43046ABC2EAB}" type="pres">
      <dgm:prSet presAssocID="{1B6106F0-E81A-45AF-88CA-27E8A4789852}" presName="parTx" presStyleLbl="revTx" presStyleIdx="1" presStyleCnt="3">
        <dgm:presLayoutVars>
          <dgm:chMax val="0"/>
          <dgm:chPref val="0"/>
        </dgm:presLayoutVars>
      </dgm:prSet>
      <dgm:spPr/>
    </dgm:pt>
    <dgm:pt modelId="{185570D2-2917-4E65-86B9-70B1AF22321D}" type="pres">
      <dgm:prSet presAssocID="{745F5B34-404B-4100-95F2-AB616A27323F}" presName="sibTrans" presStyleCnt="0"/>
      <dgm:spPr/>
    </dgm:pt>
    <dgm:pt modelId="{45371785-61E0-45D9-9B18-BB09945C0D59}" type="pres">
      <dgm:prSet presAssocID="{D031F35C-C526-44DA-9446-FD86B70A6E21}" presName="compNode" presStyleCnt="0"/>
      <dgm:spPr/>
    </dgm:pt>
    <dgm:pt modelId="{BB2F0D5C-0704-4C34-90C8-BC99D5FC3B8B}" type="pres">
      <dgm:prSet presAssocID="{D031F35C-C526-44DA-9446-FD86B70A6E21}" presName="bgRect" presStyleLbl="bgShp" presStyleIdx="2" presStyleCnt="3"/>
      <dgm:spPr/>
    </dgm:pt>
    <dgm:pt modelId="{7D2A1DEA-3F9E-49AE-A0B6-EBD6A25DE007}" type="pres">
      <dgm:prSet presAssocID="{D031F35C-C526-44DA-9446-FD86B70A6E2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Internet outline"/>
        </a:ext>
      </dgm:extLst>
    </dgm:pt>
    <dgm:pt modelId="{5C5407A4-D81C-4D26-BC4B-EAB3724B5E58}" type="pres">
      <dgm:prSet presAssocID="{D031F35C-C526-44DA-9446-FD86B70A6E21}" presName="spaceRect" presStyleCnt="0"/>
      <dgm:spPr/>
    </dgm:pt>
    <dgm:pt modelId="{8848D8C9-58D0-48E9-B4A8-3E61EF1950FB}" type="pres">
      <dgm:prSet presAssocID="{D031F35C-C526-44DA-9446-FD86B70A6E2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9862F415-749C-43A4-86FF-DCA1F93791AB}" srcId="{2D3925D6-72A3-461A-8739-9403E1C3FF20}" destId="{1B6106F0-E81A-45AF-88CA-27E8A4789852}" srcOrd="1" destOrd="0" parTransId="{F872E24C-F8BC-471C-AAE6-97BAB567AB1C}" sibTransId="{745F5B34-404B-4100-95F2-AB616A27323F}"/>
    <dgm:cxn modelId="{7E7D071C-BF2C-40A7-AB02-262EADE1A79D}" type="presOf" srcId="{1B6106F0-E81A-45AF-88CA-27E8A4789852}" destId="{794895D8-02C8-4AFE-8646-43046ABC2EAB}" srcOrd="0" destOrd="0" presId="urn:microsoft.com/office/officeart/2018/2/layout/IconVerticalSolidList"/>
    <dgm:cxn modelId="{C940353E-2E5D-4B89-B6AD-229CE16B4A8A}" type="presOf" srcId="{D031F35C-C526-44DA-9446-FD86B70A6E21}" destId="{8848D8C9-58D0-48E9-B4A8-3E61EF1950FB}" srcOrd="0" destOrd="0" presId="urn:microsoft.com/office/officeart/2018/2/layout/IconVerticalSolidList"/>
    <dgm:cxn modelId="{1D7F6861-A936-4A40-BB33-530B19F0AA07}" srcId="{2D3925D6-72A3-461A-8739-9403E1C3FF20}" destId="{D031F35C-C526-44DA-9446-FD86B70A6E21}" srcOrd="2" destOrd="0" parTransId="{3961249B-8C5F-4A08-83E4-269D064B5190}" sibTransId="{6C2A62B1-F07E-4C35-8ECE-E27F5AE8E9E5}"/>
    <dgm:cxn modelId="{3DAAA06F-29A9-4485-9D83-A221E1A0CF8D}" type="presOf" srcId="{043A8E19-D02F-4A30-A2DC-A80E86CFBF38}" destId="{E92E939A-E84E-4C71-BB06-5D1EABB2D243}" srcOrd="0" destOrd="0" presId="urn:microsoft.com/office/officeart/2018/2/layout/IconVerticalSolidList"/>
    <dgm:cxn modelId="{EC3918E9-A40B-4513-95F3-55E1432A35A3}" type="presOf" srcId="{2D3925D6-72A3-461A-8739-9403E1C3FF20}" destId="{082B9CFC-EC62-4261-B139-4FA912EAA010}" srcOrd="0" destOrd="0" presId="urn:microsoft.com/office/officeart/2018/2/layout/IconVerticalSolidList"/>
    <dgm:cxn modelId="{099497EA-5F83-45AE-8A33-00261EA3C86A}" srcId="{2D3925D6-72A3-461A-8739-9403E1C3FF20}" destId="{043A8E19-D02F-4A30-A2DC-A80E86CFBF38}" srcOrd="0" destOrd="0" parTransId="{311ED2D6-77C9-411D-84EE-E9F734CAA89E}" sibTransId="{8A6E598F-F693-4F51-A54E-EAF29C0C9996}"/>
    <dgm:cxn modelId="{776A1B94-2778-4CDD-994A-7FBE7ACA765F}" type="presParOf" srcId="{082B9CFC-EC62-4261-B139-4FA912EAA010}" destId="{11B84EB4-A37A-434F-B18D-617415FACD54}" srcOrd="0" destOrd="0" presId="urn:microsoft.com/office/officeart/2018/2/layout/IconVerticalSolidList"/>
    <dgm:cxn modelId="{B9108AFC-C55B-4823-9AF0-79872393AA94}" type="presParOf" srcId="{11B84EB4-A37A-434F-B18D-617415FACD54}" destId="{83C5F261-3776-4D7A-99D2-6DC3CC9DD40F}" srcOrd="0" destOrd="0" presId="urn:microsoft.com/office/officeart/2018/2/layout/IconVerticalSolidList"/>
    <dgm:cxn modelId="{4C624CAF-0652-4F8A-806E-00A9D7783AF3}" type="presParOf" srcId="{11B84EB4-A37A-434F-B18D-617415FACD54}" destId="{4D5BA529-6BB2-4CD3-BDE4-B3B1F8F157A6}" srcOrd="1" destOrd="0" presId="urn:microsoft.com/office/officeart/2018/2/layout/IconVerticalSolidList"/>
    <dgm:cxn modelId="{B14280BD-8DE0-443F-814C-93DB5B60E01B}" type="presParOf" srcId="{11B84EB4-A37A-434F-B18D-617415FACD54}" destId="{EA5DFE4E-E86C-46BE-A401-970B59E07028}" srcOrd="2" destOrd="0" presId="urn:microsoft.com/office/officeart/2018/2/layout/IconVerticalSolidList"/>
    <dgm:cxn modelId="{121C516A-5F04-43FB-8740-6705AF186857}" type="presParOf" srcId="{11B84EB4-A37A-434F-B18D-617415FACD54}" destId="{E92E939A-E84E-4C71-BB06-5D1EABB2D243}" srcOrd="3" destOrd="0" presId="urn:microsoft.com/office/officeart/2018/2/layout/IconVerticalSolidList"/>
    <dgm:cxn modelId="{65BF4400-3E30-450D-B2C7-EFED308CD229}" type="presParOf" srcId="{082B9CFC-EC62-4261-B139-4FA912EAA010}" destId="{E539DFCE-2035-4EC9-9266-83B3D5089C90}" srcOrd="1" destOrd="0" presId="urn:microsoft.com/office/officeart/2018/2/layout/IconVerticalSolidList"/>
    <dgm:cxn modelId="{820D7FFD-AFF4-42C0-80CD-55F3BDA863C2}" type="presParOf" srcId="{082B9CFC-EC62-4261-B139-4FA912EAA010}" destId="{32C2013B-8240-47E4-B2F1-99253DBF85EF}" srcOrd="2" destOrd="0" presId="urn:microsoft.com/office/officeart/2018/2/layout/IconVerticalSolidList"/>
    <dgm:cxn modelId="{12DC6450-3321-4AC8-9EDC-03906A9F8DFA}" type="presParOf" srcId="{32C2013B-8240-47E4-B2F1-99253DBF85EF}" destId="{67F5CE3E-82AC-43BB-B0A2-E02E0E5F3989}" srcOrd="0" destOrd="0" presId="urn:microsoft.com/office/officeart/2018/2/layout/IconVerticalSolidList"/>
    <dgm:cxn modelId="{4F3528AE-AE68-420A-B75F-750599C37D33}" type="presParOf" srcId="{32C2013B-8240-47E4-B2F1-99253DBF85EF}" destId="{F5B0A8EE-4AA2-46E7-910F-CB8E4363C02F}" srcOrd="1" destOrd="0" presId="urn:microsoft.com/office/officeart/2018/2/layout/IconVerticalSolidList"/>
    <dgm:cxn modelId="{D4FF8FC1-8860-4A66-8DC6-9F0636AC320E}" type="presParOf" srcId="{32C2013B-8240-47E4-B2F1-99253DBF85EF}" destId="{7CE31E95-A4E9-4D5A-A947-4A29617F66F1}" srcOrd="2" destOrd="0" presId="urn:microsoft.com/office/officeart/2018/2/layout/IconVerticalSolidList"/>
    <dgm:cxn modelId="{8D78FE91-196B-41BB-BDDF-E752A9AF2F1F}" type="presParOf" srcId="{32C2013B-8240-47E4-B2F1-99253DBF85EF}" destId="{794895D8-02C8-4AFE-8646-43046ABC2EAB}" srcOrd="3" destOrd="0" presId="urn:microsoft.com/office/officeart/2018/2/layout/IconVerticalSolidList"/>
    <dgm:cxn modelId="{669FCE81-2175-4C0F-A495-564EDF7B4203}" type="presParOf" srcId="{082B9CFC-EC62-4261-B139-4FA912EAA010}" destId="{185570D2-2917-4E65-86B9-70B1AF22321D}" srcOrd="3" destOrd="0" presId="urn:microsoft.com/office/officeart/2018/2/layout/IconVerticalSolidList"/>
    <dgm:cxn modelId="{7E1C5BFE-0CB0-4536-859D-63FBFCF91E99}" type="presParOf" srcId="{082B9CFC-EC62-4261-B139-4FA912EAA010}" destId="{45371785-61E0-45D9-9B18-BB09945C0D59}" srcOrd="4" destOrd="0" presId="urn:microsoft.com/office/officeart/2018/2/layout/IconVerticalSolidList"/>
    <dgm:cxn modelId="{862444AC-B960-49FA-906A-617464CDDA56}" type="presParOf" srcId="{45371785-61E0-45D9-9B18-BB09945C0D59}" destId="{BB2F0D5C-0704-4C34-90C8-BC99D5FC3B8B}" srcOrd="0" destOrd="0" presId="urn:microsoft.com/office/officeart/2018/2/layout/IconVerticalSolidList"/>
    <dgm:cxn modelId="{FF616FE1-4091-4774-8A5D-E78B8A9C4342}" type="presParOf" srcId="{45371785-61E0-45D9-9B18-BB09945C0D59}" destId="{7D2A1DEA-3F9E-49AE-A0B6-EBD6A25DE007}" srcOrd="1" destOrd="0" presId="urn:microsoft.com/office/officeart/2018/2/layout/IconVerticalSolidList"/>
    <dgm:cxn modelId="{D0E1B330-BADC-4504-87A0-25CEC3D79F11}" type="presParOf" srcId="{45371785-61E0-45D9-9B18-BB09945C0D59}" destId="{5C5407A4-D81C-4D26-BC4B-EAB3724B5E58}" srcOrd="2" destOrd="0" presId="urn:microsoft.com/office/officeart/2018/2/layout/IconVerticalSolidList"/>
    <dgm:cxn modelId="{F8369CB2-A354-498B-B573-233C01968785}" type="presParOf" srcId="{45371785-61E0-45D9-9B18-BB09945C0D59}" destId="{8848D8C9-58D0-48E9-B4A8-3E61EF1950F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BDF1265-F430-4669-B985-62E201FBFB3A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14288CA-D047-4D37-8DBA-74BFC64188D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To generate payments, a “B” Report Form” must be filled out reporting the session to the Employer. This serves as an invoice for wages and benefits.</a:t>
          </a:r>
        </a:p>
      </dgm:t>
    </dgm:pt>
    <dgm:pt modelId="{592C6973-64D2-4448-B49F-3C01C6191A52}" type="parTrans" cxnId="{7A6EE916-0A04-44DE-802E-D574BC6444CB}">
      <dgm:prSet/>
      <dgm:spPr/>
      <dgm:t>
        <a:bodyPr/>
        <a:lstStyle/>
        <a:p>
          <a:endParaRPr lang="en-US"/>
        </a:p>
      </dgm:t>
    </dgm:pt>
    <dgm:pt modelId="{802AB0D7-A6F5-4CB8-838A-309980829428}" type="sibTrans" cxnId="{7A6EE916-0A04-44DE-802E-D574BC6444CB}">
      <dgm:prSet/>
      <dgm:spPr/>
      <dgm:t>
        <a:bodyPr/>
        <a:lstStyle/>
        <a:p>
          <a:endParaRPr lang="en-US"/>
        </a:p>
      </dgm:t>
    </dgm:pt>
    <dgm:pt modelId="{1CFA8EB5-6040-4D5A-BA41-37E4A0B3AF8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Report Forms cannot be filled out prior to a session taking place. (What if there’s overtime?)</a:t>
          </a:r>
        </a:p>
      </dgm:t>
    </dgm:pt>
    <dgm:pt modelId="{017D0C84-2C06-4ECC-B0EB-2ED27D70007C}" type="parTrans" cxnId="{84279155-0619-474A-B582-577F70572501}">
      <dgm:prSet/>
      <dgm:spPr/>
      <dgm:t>
        <a:bodyPr/>
        <a:lstStyle/>
        <a:p>
          <a:endParaRPr lang="en-US"/>
        </a:p>
      </dgm:t>
    </dgm:pt>
    <dgm:pt modelId="{53F40B6D-7269-4B1E-B4D0-29643A3E52A6}" type="sibTrans" cxnId="{84279155-0619-474A-B582-577F70572501}">
      <dgm:prSet/>
      <dgm:spPr/>
      <dgm:t>
        <a:bodyPr/>
        <a:lstStyle/>
        <a:p>
          <a:endParaRPr lang="en-US"/>
        </a:p>
      </dgm:t>
    </dgm:pt>
    <dgm:pt modelId="{5ADC82CC-3D02-42E2-B08C-7D0078C34D5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Different types of work require different types of forms in order to report all relevant information.</a:t>
          </a:r>
        </a:p>
      </dgm:t>
    </dgm:pt>
    <dgm:pt modelId="{D68F5FED-29D9-457D-A8F5-DE5BD1BAA4FC}" type="parTrans" cxnId="{D6A1ECE2-44AC-449E-98F5-97A674148463}">
      <dgm:prSet/>
      <dgm:spPr/>
      <dgm:t>
        <a:bodyPr/>
        <a:lstStyle/>
        <a:p>
          <a:endParaRPr lang="en-US"/>
        </a:p>
      </dgm:t>
    </dgm:pt>
    <dgm:pt modelId="{26373EE8-4891-4476-A986-C1C17377B283}" type="sibTrans" cxnId="{D6A1ECE2-44AC-449E-98F5-97A674148463}">
      <dgm:prSet/>
      <dgm:spPr/>
      <dgm:t>
        <a:bodyPr/>
        <a:lstStyle/>
        <a:p>
          <a:endParaRPr lang="en-US"/>
        </a:p>
      </dgm:t>
    </dgm:pt>
    <dgm:pt modelId="{934CA871-DCD0-4E74-B6D0-382634788633}" type="pres">
      <dgm:prSet presAssocID="{1BDF1265-F430-4669-B985-62E201FBFB3A}" presName="root" presStyleCnt="0">
        <dgm:presLayoutVars>
          <dgm:dir/>
          <dgm:resizeHandles val="exact"/>
        </dgm:presLayoutVars>
      </dgm:prSet>
      <dgm:spPr/>
    </dgm:pt>
    <dgm:pt modelId="{D16688AF-EFE0-447F-8F4B-FE12AFCABA7A}" type="pres">
      <dgm:prSet presAssocID="{D14288CA-D047-4D37-8DBA-74BFC64188DC}" presName="compNode" presStyleCnt="0"/>
      <dgm:spPr/>
    </dgm:pt>
    <dgm:pt modelId="{5358FB47-2DB7-4772-A9E9-150B7E36F195}" type="pres">
      <dgm:prSet presAssocID="{D14288CA-D047-4D37-8DBA-74BFC64188DC}" presName="bgRect" presStyleLbl="bgShp" presStyleIdx="0" presStyleCnt="3"/>
      <dgm:spPr/>
    </dgm:pt>
    <dgm:pt modelId="{1DDBCDBB-FC16-4135-A975-29D8B794DE61}" type="pres">
      <dgm:prSet presAssocID="{D14288CA-D047-4D37-8DBA-74BFC64188D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893C31DD-D218-431C-B21B-F16D3CBA9107}" type="pres">
      <dgm:prSet presAssocID="{D14288CA-D047-4D37-8DBA-74BFC64188DC}" presName="spaceRect" presStyleCnt="0"/>
      <dgm:spPr/>
    </dgm:pt>
    <dgm:pt modelId="{8C1B68A8-480D-4EA9-98AB-F48871D26822}" type="pres">
      <dgm:prSet presAssocID="{D14288CA-D047-4D37-8DBA-74BFC64188DC}" presName="parTx" presStyleLbl="revTx" presStyleIdx="0" presStyleCnt="3">
        <dgm:presLayoutVars>
          <dgm:chMax val="0"/>
          <dgm:chPref val="0"/>
        </dgm:presLayoutVars>
      </dgm:prSet>
      <dgm:spPr/>
    </dgm:pt>
    <dgm:pt modelId="{DD6FD38E-2390-4E88-839F-1F30968BA7D3}" type="pres">
      <dgm:prSet presAssocID="{802AB0D7-A6F5-4CB8-838A-309980829428}" presName="sibTrans" presStyleCnt="0"/>
      <dgm:spPr/>
    </dgm:pt>
    <dgm:pt modelId="{0CA5E872-8342-41A8-A939-6CCC6487399E}" type="pres">
      <dgm:prSet presAssocID="{1CFA8EB5-6040-4D5A-BA41-37E4A0B3AF89}" presName="compNode" presStyleCnt="0"/>
      <dgm:spPr/>
    </dgm:pt>
    <dgm:pt modelId="{055BCA3C-A209-40BA-8865-C8A908BEED4E}" type="pres">
      <dgm:prSet presAssocID="{1CFA8EB5-6040-4D5A-BA41-37E4A0B3AF89}" presName="bgRect" presStyleLbl="bgShp" presStyleIdx="1" presStyleCnt="3"/>
      <dgm:spPr/>
    </dgm:pt>
    <dgm:pt modelId="{5DBDCDD9-BE3B-4E0D-BB9F-6F9C51DE4F2D}" type="pres">
      <dgm:prSet presAssocID="{1CFA8EB5-6040-4D5A-BA41-37E4A0B3AF8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hare"/>
        </a:ext>
      </dgm:extLst>
    </dgm:pt>
    <dgm:pt modelId="{07E073B0-1AF6-4E45-9FB8-5E794DE88733}" type="pres">
      <dgm:prSet presAssocID="{1CFA8EB5-6040-4D5A-BA41-37E4A0B3AF89}" presName="spaceRect" presStyleCnt="0"/>
      <dgm:spPr/>
    </dgm:pt>
    <dgm:pt modelId="{35E82CE4-75F5-4C67-B826-C0C840123E92}" type="pres">
      <dgm:prSet presAssocID="{1CFA8EB5-6040-4D5A-BA41-37E4A0B3AF89}" presName="parTx" presStyleLbl="revTx" presStyleIdx="1" presStyleCnt="3">
        <dgm:presLayoutVars>
          <dgm:chMax val="0"/>
          <dgm:chPref val="0"/>
        </dgm:presLayoutVars>
      </dgm:prSet>
      <dgm:spPr/>
    </dgm:pt>
    <dgm:pt modelId="{C92AF93C-BAC8-42A1-9BC3-4CB2F19E0881}" type="pres">
      <dgm:prSet presAssocID="{53F40B6D-7269-4B1E-B4D0-29643A3E52A6}" presName="sibTrans" presStyleCnt="0"/>
      <dgm:spPr/>
    </dgm:pt>
    <dgm:pt modelId="{9E52AEC5-5A1F-46B7-A6F5-D2DC45D14413}" type="pres">
      <dgm:prSet presAssocID="{5ADC82CC-3D02-42E2-B08C-7D0078C34D53}" presName="compNode" presStyleCnt="0"/>
      <dgm:spPr/>
    </dgm:pt>
    <dgm:pt modelId="{E3CC6F15-23DA-474C-83A8-B4FAD200B21D}" type="pres">
      <dgm:prSet presAssocID="{5ADC82CC-3D02-42E2-B08C-7D0078C34D53}" presName="bgRect" presStyleLbl="bgShp" presStyleIdx="2" presStyleCnt="3"/>
      <dgm:spPr/>
    </dgm:pt>
    <dgm:pt modelId="{3C680CED-0289-45ED-87AD-C494CE002E7A}" type="pres">
      <dgm:prSet presAssocID="{5ADC82CC-3D02-42E2-B08C-7D0078C34D5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pen Folder"/>
        </a:ext>
      </dgm:extLst>
    </dgm:pt>
    <dgm:pt modelId="{FF5937E9-CCB6-4B28-8808-E491F0939F80}" type="pres">
      <dgm:prSet presAssocID="{5ADC82CC-3D02-42E2-B08C-7D0078C34D53}" presName="spaceRect" presStyleCnt="0"/>
      <dgm:spPr/>
    </dgm:pt>
    <dgm:pt modelId="{C8E31A22-A9AA-4F6F-9D48-46F87B78D53B}" type="pres">
      <dgm:prSet presAssocID="{5ADC82CC-3D02-42E2-B08C-7D0078C34D53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A6EE916-0A04-44DE-802E-D574BC6444CB}" srcId="{1BDF1265-F430-4669-B985-62E201FBFB3A}" destId="{D14288CA-D047-4D37-8DBA-74BFC64188DC}" srcOrd="0" destOrd="0" parTransId="{592C6973-64D2-4448-B49F-3C01C6191A52}" sibTransId="{802AB0D7-A6F5-4CB8-838A-309980829428}"/>
    <dgm:cxn modelId="{E735C926-0C9D-4ED5-8238-A5AC0B26B21D}" type="presOf" srcId="{5ADC82CC-3D02-42E2-B08C-7D0078C34D53}" destId="{C8E31A22-A9AA-4F6F-9D48-46F87B78D53B}" srcOrd="0" destOrd="0" presId="urn:microsoft.com/office/officeart/2018/2/layout/IconVerticalSolidList"/>
    <dgm:cxn modelId="{E86F8063-274F-4384-AC83-93D85F54F6A4}" type="presOf" srcId="{1CFA8EB5-6040-4D5A-BA41-37E4A0B3AF89}" destId="{35E82CE4-75F5-4C67-B826-C0C840123E92}" srcOrd="0" destOrd="0" presId="urn:microsoft.com/office/officeart/2018/2/layout/IconVerticalSolidList"/>
    <dgm:cxn modelId="{84279155-0619-474A-B582-577F70572501}" srcId="{1BDF1265-F430-4669-B985-62E201FBFB3A}" destId="{1CFA8EB5-6040-4D5A-BA41-37E4A0B3AF89}" srcOrd="1" destOrd="0" parTransId="{017D0C84-2C06-4ECC-B0EB-2ED27D70007C}" sibTransId="{53F40B6D-7269-4B1E-B4D0-29643A3E52A6}"/>
    <dgm:cxn modelId="{0BF618CF-CA06-47A8-9CA7-898901A0E808}" type="presOf" srcId="{D14288CA-D047-4D37-8DBA-74BFC64188DC}" destId="{8C1B68A8-480D-4EA9-98AB-F48871D26822}" srcOrd="0" destOrd="0" presId="urn:microsoft.com/office/officeart/2018/2/layout/IconVerticalSolidList"/>
    <dgm:cxn modelId="{8E9E8ACF-C515-40FF-96EA-D7FDC13A04AA}" type="presOf" srcId="{1BDF1265-F430-4669-B985-62E201FBFB3A}" destId="{934CA871-DCD0-4E74-B6D0-382634788633}" srcOrd="0" destOrd="0" presId="urn:microsoft.com/office/officeart/2018/2/layout/IconVerticalSolidList"/>
    <dgm:cxn modelId="{D6A1ECE2-44AC-449E-98F5-97A674148463}" srcId="{1BDF1265-F430-4669-B985-62E201FBFB3A}" destId="{5ADC82CC-3D02-42E2-B08C-7D0078C34D53}" srcOrd="2" destOrd="0" parTransId="{D68F5FED-29D9-457D-A8F5-DE5BD1BAA4FC}" sibTransId="{26373EE8-4891-4476-A986-C1C17377B283}"/>
    <dgm:cxn modelId="{7C4447FC-E27B-44CC-A320-5ADAB3A0F3E2}" type="presParOf" srcId="{934CA871-DCD0-4E74-B6D0-382634788633}" destId="{D16688AF-EFE0-447F-8F4B-FE12AFCABA7A}" srcOrd="0" destOrd="0" presId="urn:microsoft.com/office/officeart/2018/2/layout/IconVerticalSolidList"/>
    <dgm:cxn modelId="{FC532FCE-6B72-4323-BABA-B877CD63929A}" type="presParOf" srcId="{D16688AF-EFE0-447F-8F4B-FE12AFCABA7A}" destId="{5358FB47-2DB7-4772-A9E9-150B7E36F195}" srcOrd="0" destOrd="0" presId="urn:microsoft.com/office/officeart/2018/2/layout/IconVerticalSolidList"/>
    <dgm:cxn modelId="{1F2056D0-54D0-4A4D-9E56-D9A5CCC9521F}" type="presParOf" srcId="{D16688AF-EFE0-447F-8F4B-FE12AFCABA7A}" destId="{1DDBCDBB-FC16-4135-A975-29D8B794DE61}" srcOrd="1" destOrd="0" presId="urn:microsoft.com/office/officeart/2018/2/layout/IconVerticalSolidList"/>
    <dgm:cxn modelId="{164B5943-A8C3-4673-8237-56C3A2C6EA2B}" type="presParOf" srcId="{D16688AF-EFE0-447F-8F4B-FE12AFCABA7A}" destId="{893C31DD-D218-431C-B21B-F16D3CBA9107}" srcOrd="2" destOrd="0" presId="urn:microsoft.com/office/officeart/2018/2/layout/IconVerticalSolidList"/>
    <dgm:cxn modelId="{D5A33695-663B-4994-8A86-3858ABFFE457}" type="presParOf" srcId="{D16688AF-EFE0-447F-8F4B-FE12AFCABA7A}" destId="{8C1B68A8-480D-4EA9-98AB-F48871D26822}" srcOrd="3" destOrd="0" presId="urn:microsoft.com/office/officeart/2018/2/layout/IconVerticalSolidList"/>
    <dgm:cxn modelId="{69CD10F1-FBC3-48CC-8432-A191F4C65342}" type="presParOf" srcId="{934CA871-DCD0-4E74-B6D0-382634788633}" destId="{DD6FD38E-2390-4E88-839F-1F30968BA7D3}" srcOrd="1" destOrd="0" presId="urn:microsoft.com/office/officeart/2018/2/layout/IconVerticalSolidList"/>
    <dgm:cxn modelId="{349D8ADE-C380-4E3C-98BF-63F5B0BD0512}" type="presParOf" srcId="{934CA871-DCD0-4E74-B6D0-382634788633}" destId="{0CA5E872-8342-41A8-A939-6CCC6487399E}" srcOrd="2" destOrd="0" presId="urn:microsoft.com/office/officeart/2018/2/layout/IconVerticalSolidList"/>
    <dgm:cxn modelId="{054BD64B-4971-4814-8529-42F593933D76}" type="presParOf" srcId="{0CA5E872-8342-41A8-A939-6CCC6487399E}" destId="{055BCA3C-A209-40BA-8865-C8A908BEED4E}" srcOrd="0" destOrd="0" presId="urn:microsoft.com/office/officeart/2018/2/layout/IconVerticalSolidList"/>
    <dgm:cxn modelId="{9278B381-83B0-464E-AAA0-0E2E4C802729}" type="presParOf" srcId="{0CA5E872-8342-41A8-A939-6CCC6487399E}" destId="{5DBDCDD9-BE3B-4E0D-BB9F-6F9C51DE4F2D}" srcOrd="1" destOrd="0" presId="urn:microsoft.com/office/officeart/2018/2/layout/IconVerticalSolidList"/>
    <dgm:cxn modelId="{244CBDBD-273A-4C0F-A333-7383BFC9764F}" type="presParOf" srcId="{0CA5E872-8342-41A8-A939-6CCC6487399E}" destId="{07E073B0-1AF6-4E45-9FB8-5E794DE88733}" srcOrd="2" destOrd="0" presId="urn:microsoft.com/office/officeart/2018/2/layout/IconVerticalSolidList"/>
    <dgm:cxn modelId="{707088BC-C254-462C-B1E6-7A823EFED621}" type="presParOf" srcId="{0CA5E872-8342-41A8-A939-6CCC6487399E}" destId="{35E82CE4-75F5-4C67-B826-C0C840123E92}" srcOrd="3" destOrd="0" presId="urn:microsoft.com/office/officeart/2018/2/layout/IconVerticalSolidList"/>
    <dgm:cxn modelId="{3D28DAF8-55C4-4EED-8D3A-DB7970BF783F}" type="presParOf" srcId="{934CA871-DCD0-4E74-B6D0-382634788633}" destId="{C92AF93C-BAC8-42A1-9BC3-4CB2F19E0881}" srcOrd="3" destOrd="0" presId="urn:microsoft.com/office/officeart/2018/2/layout/IconVerticalSolidList"/>
    <dgm:cxn modelId="{3DA16475-AC8B-48E3-AA44-431F1CE97E50}" type="presParOf" srcId="{934CA871-DCD0-4E74-B6D0-382634788633}" destId="{9E52AEC5-5A1F-46B7-A6F5-D2DC45D14413}" srcOrd="4" destOrd="0" presId="urn:microsoft.com/office/officeart/2018/2/layout/IconVerticalSolidList"/>
    <dgm:cxn modelId="{34D4C5BA-42FB-47D4-AE8E-E8D4535FE8E3}" type="presParOf" srcId="{9E52AEC5-5A1F-46B7-A6F5-D2DC45D14413}" destId="{E3CC6F15-23DA-474C-83A8-B4FAD200B21D}" srcOrd="0" destOrd="0" presId="urn:microsoft.com/office/officeart/2018/2/layout/IconVerticalSolidList"/>
    <dgm:cxn modelId="{852C19EA-A161-44CD-9F63-AE89E6F1D5C8}" type="presParOf" srcId="{9E52AEC5-5A1F-46B7-A6F5-D2DC45D14413}" destId="{3C680CED-0289-45ED-87AD-C494CE002E7A}" srcOrd="1" destOrd="0" presId="urn:microsoft.com/office/officeart/2018/2/layout/IconVerticalSolidList"/>
    <dgm:cxn modelId="{8862CC97-4971-48B1-977B-FC7B27B00E5D}" type="presParOf" srcId="{9E52AEC5-5A1F-46B7-A6F5-D2DC45D14413}" destId="{FF5937E9-CCB6-4B28-8808-E491F0939F80}" srcOrd="2" destOrd="0" presId="urn:microsoft.com/office/officeart/2018/2/layout/IconVerticalSolidList"/>
    <dgm:cxn modelId="{D9503F5B-6CA0-4B30-B8A5-D996661FCD62}" type="presParOf" srcId="{9E52AEC5-5A1F-46B7-A6F5-D2DC45D14413}" destId="{C8E31A22-A9AA-4F6F-9D48-46F87B78D53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786071B-1FC8-4198-9617-B41CF49E795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EE48B6-B347-46B0-B295-FF6893383E3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/>
            <a:t>In the end, there should usually be four copies of Report Forms filed: one retained by the Employer, one kept by the Leader, one filed with the Local, one filed with the Pension Fund.</a:t>
          </a:r>
        </a:p>
      </dgm:t>
    </dgm:pt>
    <dgm:pt modelId="{7F2D3717-78BC-4068-B28B-3F84415D61A7}" type="parTrans" cxnId="{809CE27C-9E4C-4D27-8B75-95395F2403EB}">
      <dgm:prSet/>
      <dgm:spPr/>
      <dgm:t>
        <a:bodyPr/>
        <a:lstStyle/>
        <a:p>
          <a:endParaRPr lang="en-US"/>
        </a:p>
      </dgm:t>
    </dgm:pt>
    <dgm:pt modelId="{E3CFCF68-C9E3-4CB4-B190-36F8E2BFE927}" type="sibTrans" cxnId="{809CE27C-9E4C-4D27-8B75-95395F2403EB}">
      <dgm:prSet/>
      <dgm:spPr/>
      <dgm:t>
        <a:bodyPr/>
        <a:lstStyle/>
        <a:p>
          <a:endParaRPr lang="en-US"/>
        </a:p>
      </dgm:t>
    </dgm:pt>
    <dgm:pt modelId="{7AFD46CE-CC23-4FC6-BF91-1C63E38D814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The Local should then file a copy with the Federation, pursuant to Article 15, Section 7 of the Bylaws.</a:t>
          </a:r>
        </a:p>
      </dgm:t>
    </dgm:pt>
    <dgm:pt modelId="{BCD161F2-8E46-4EAF-B9B3-35D0C346A711}" type="parTrans" cxnId="{9C0D44D7-93D4-4F2A-9136-62B6552FBD00}">
      <dgm:prSet/>
      <dgm:spPr/>
      <dgm:t>
        <a:bodyPr/>
        <a:lstStyle/>
        <a:p>
          <a:endParaRPr lang="en-US"/>
        </a:p>
      </dgm:t>
    </dgm:pt>
    <dgm:pt modelId="{9962D55E-A6C4-4949-B9B0-0326ACCC69A5}" type="sibTrans" cxnId="{9C0D44D7-93D4-4F2A-9136-62B6552FBD00}">
      <dgm:prSet/>
      <dgm:spPr/>
      <dgm:t>
        <a:bodyPr/>
        <a:lstStyle/>
        <a:p>
          <a:endParaRPr lang="en-US"/>
        </a:p>
      </dgm:t>
    </dgm:pt>
    <dgm:pt modelId="{5B24729A-A9D2-4017-BDC6-AB6F5B5CEF8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Side musicians are </a:t>
          </a:r>
          <a:r>
            <a:rPr lang="en-US" u="sng"/>
            <a:t>not</a:t>
          </a:r>
          <a:r>
            <a:rPr lang="en-US"/>
            <a:t> entitled to copies of Report Forms for sessions they worked.</a:t>
          </a:r>
        </a:p>
      </dgm:t>
    </dgm:pt>
    <dgm:pt modelId="{95ABD18E-D5B1-4BB3-9377-C9D867A9B62B}" type="parTrans" cxnId="{0340DB78-C550-4815-A771-3E531CDE30A9}">
      <dgm:prSet/>
      <dgm:spPr/>
      <dgm:t>
        <a:bodyPr/>
        <a:lstStyle/>
        <a:p>
          <a:endParaRPr lang="en-US"/>
        </a:p>
      </dgm:t>
    </dgm:pt>
    <dgm:pt modelId="{BA372F55-FBE7-469C-9808-2D61FCE0DC27}" type="sibTrans" cxnId="{0340DB78-C550-4815-A771-3E531CDE30A9}">
      <dgm:prSet/>
      <dgm:spPr/>
      <dgm:t>
        <a:bodyPr/>
        <a:lstStyle/>
        <a:p>
          <a:endParaRPr lang="en-US"/>
        </a:p>
      </dgm:t>
    </dgm:pt>
    <dgm:pt modelId="{49007274-BFE2-4C5A-B58A-6F52FF41FA75}" type="pres">
      <dgm:prSet presAssocID="{0786071B-1FC8-4198-9617-B41CF49E7954}" presName="root" presStyleCnt="0">
        <dgm:presLayoutVars>
          <dgm:dir/>
          <dgm:resizeHandles val="exact"/>
        </dgm:presLayoutVars>
      </dgm:prSet>
      <dgm:spPr/>
    </dgm:pt>
    <dgm:pt modelId="{59730486-416A-482A-BAB1-80DFDE2D507E}" type="pres">
      <dgm:prSet presAssocID="{1FEE48B6-B347-46B0-B295-FF6893383E30}" presName="compNode" presStyleCnt="0"/>
      <dgm:spPr/>
    </dgm:pt>
    <dgm:pt modelId="{E8C14681-FAB4-4E9F-A2FA-08AD082249EE}" type="pres">
      <dgm:prSet presAssocID="{1FEE48B6-B347-46B0-B295-FF6893383E30}" presName="bgRect" presStyleLbl="bgShp" presStyleIdx="0" presStyleCnt="3"/>
      <dgm:spPr/>
    </dgm:pt>
    <dgm:pt modelId="{1F0D9880-6EC2-4365-9FC3-4069C180D192}" type="pres">
      <dgm:prSet presAssocID="{1FEE48B6-B347-46B0-B295-FF6893383E3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ument with solid fill"/>
        </a:ext>
      </dgm:extLst>
    </dgm:pt>
    <dgm:pt modelId="{9EAB8E2A-C1B2-4CC2-8280-D01A322D4BFB}" type="pres">
      <dgm:prSet presAssocID="{1FEE48B6-B347-46B0-B295-FF6893383E30}" presName="spaceRect" presStyleCnt="0"/>
      <dgm:spPr/>
    </dgm:pt>
    <dgm:pt modelId="{080CAAC3-F342-4DD9-B324-BF2F2FE630CD}" type="pres">
      <dgm:prSet presAssocID="{1FEE48B6-B347-46B0-B295-FF6893383E30}" presName="parTx" presStyleLbl="revTx" presStyleIdx="0" presStyleCnt="3">
        <dgm:presLayoutVars>
          <dgm:chMax val="0"/>
          <dgm:chPref val="0"/>
        </dgm:presLayoutVars>
      </dgm:prSet>
      <dgm:spPr/>
    </dgm:pt>
    <dgm:pt modelId="{368B5DFB-4A7E-4B8F-921F-5D4C82B2B97A}" type="pres">
      <dgm:prSet presAssocID="{E3CFCF68-C9E3-4CB4-B190-36F8E2BFE927}" presName="sibTrans" presStyleCnt="0"/>
      <dgm:spPr/>
    </dgm:pt>
    <dgm:pt modelId="{47FF7562-8098-49F3-BB69-BF125F97062A}" type="pres">
      <dgm:prSet presAssocID="{7AFD46CE-CC23-4FC6-BF91-1C63E38D8145}" presName="compNode" presStyleCnt="0"/>
      <dgm:spPr/>
    </dgm:pt>
    <dgm:pt modelId="{7AB254FF-FD2D-4CE4-ADCD-EFE00C1DA928}" type="pres">
      <dgm:prSet presAssocID="{7AFD46CE-CC23-4FC6-BF91-1C63E38D8145}" presName="bgRect" presStyleLbl="bgShp" presStyleIdx="1" presStyleCnt="3"/>
      <dgm:spPr/>
    </dgm:pt>
    <dgm:pt modelId="{02E3485D-66E0-420E-8FCD-07827F31E0C1}" type="pres">
      <dgm:prSet presAssocID="{7AFD46CE-CC23-4FC6-BF91-1C63E38D814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pen Folder"/>
        </a:ext>
      </dgm:extLst>
    </dgm:pt>
    <dgm:pt modelId="{1E3349D5-CCC8-417D-9653-5F8720B795AD}" type="pres">
      <dgm:prSet presAssocID="{7AFD46CE-CC23-4FC6-BF91-1C63E38D8145}" presName="spaceRect" presStyleCnt="0"/>
      <dgm:spPr/>
    </dgm:pt>
    <dgm:pt modelId="{105E234B-77F4-4F9E-A706-D0B2E8EE7462}" type="pres">
      <dgm:prSet presAssocID="{7AFD46CE-CC23-4FC6-BF91-1C63E38D8145}" presName="parTx" presStyleLbl="revTx" presStyleIdx="1" presStyleCnt="3">
        <dgm:presLayoutVars>
          <dgm:chMax val="0"/>
          <dgm:chPref val="0"/>
        </dgm:presLayoutVars>
      </dgm:prSet>
      <dgm:spPr/>
    </dgm:pt>
    <dgm:pt modelId="{22B5F021-1E20-47BD-9AFA-C3F6FD4E5F00}" type="pres">
      <dgm:prSet presAssocID="{9962D55E-A6C4-4949-B9B0-0326ACCC69A5}" presName="sibTrans" presStyleCnt="0"/>
      <dgm:spPr/>
    </dgm:pt>
    <dgm:pt modelId="{CA48BAA0-FA7A-436A-B2C7-82220990FE09}" type="pres">
      <dgm:prSet presAssocID="{5B24729A-A9D2-4017-BDC6-AB6F5B5CEF8A}" presName="compNode" presStyleCnt="0"/>
      <dgm:spPr/>
    </dgm:pt>
    <dgm:pt modelId="{A791C081-D658-4BC2-B639-1D8FF63B4053}" type="pres">
      <dgm:prSet presAssocID="{5B24729A-A9D2-4017-BDC6-AB6F5B5CEF8A}" presName="bgRect" presStyleLbl="bgShp" presStyleIdx="2" presStyleCnt="3"/>
      <dgm:spPr/>
    </dgm:pt>
    <dgm:pt modelId="{E2886D3E-D6AB-4185-929D-01F660E53CF5}" type="pres">
      <dgm:prSet presAssocID="{5B24729A-A9D2-4017-BDC6-AB6F5B5CEF8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lectric Guitar"/>
        </a:ext>
      </dgm:extLst>
    </dgm:pt>
    <dgm:pt modelId="{7E8212AC-6E93-4706-BF85-6238419A056F}" type="pres">
      <dgm:prSet presAssocID="{5B24729A-A9D2-4017-BDC6-AB6F5B5CEF8A}" presName="spaceRect" presStyleCnt="0"/>
      <dgm:spPr/>
    </dgm:pt>
    <dgm:pt modelId="{0368A13C-0D7A-4B92-B50C-383CB9F3F2BF}" type="pres">
      <dgm:prSet presAssocID="{5B24729A-A9D2-4017-BDC6-AB6F5B5CEF8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53B5231-8320-4959-BE98-46BD8FAA7788}" type="presOf" srcId="{7AFD46CE-CC23-4FC6-BF91-1C63E38D8145}" destId="{105E234B-77F4-4F9E-A706-D0B2E8EE7462}" srcOrd="0" destOrd="0" presId="urn:microsoft.com/office/officeart/2018/2/layout/IconVerticalSolidList"/>
    <dgm:cxn modelId="{8F3B1676-A12A-4C6C-8AA0-B7AC0AF53C6B}" type="presOf" srcId="{0786071B-1FC8-4198-9617-B41CF49E7954}" destId="{49007274-BFE2-4C5A-B58A-6F52FF41FA75}" srcOrd="0" destOrd="0" presId="urn:microsoft.com/office/officeart/2018/2/layout/IconVerticalSolidList"/>
    <dgm:cxn modelId="{0340DB78-C550-4815-A771-3E531CDE30A9}" srcId="{0786071B-1FC8-4198-9617-B41CF49E7954}" destId="{5B24729A-A9D2-4017-BDC6-AB6F5B5CEF8A}" srcOrd="2" destOrd="0" parTransId="{95ABD18E-D5B1-4BB3-9377-C9D867A9B62B}" sibTransId="{BA372F55-FBE7-469C-9808-2D61FCE0DC27}"/>
    <dgm:cxn modelId="{809CE27C-9E4C-4D27-8B75-95395F2403EB}" srcId="{0786071B-1FC8-4198-9617-B41CF49E7954}" destId="{1FEE48B6-B347-46B0-B295-FF6893383E30}" srcOrd="0" destOrd="0" parTransId="{7F2D3717-78BC-4068-B28B-3F84415D61A7}" sibTransId="{E3CFCF68-C9E3-4CB4-B190-36F8E2BFE927}"/>
    <dgm:cxn modelId="{40620FB3-4762-4A27-A92F-3EC93097A84C}" type="presOf" srcId="{5B24729A-A9D2-4017-BDC6-AB6F5B5CEF8A}" destId="{0368A13C-0D7A-4B92-B50C-383CB9F3F2BF}" srcOrd="0" destOrd="0" presId="urn:microsoft.com/office/officeart/2018/2/layout/IconVerticalSolidList"/>
    <dgm:cxn modelId="{9C0D44D7-93D4-4F2A-9136-62B6552FBD00}" srcId="{0786071B-1FC8-4198-9617-B41CF49E7954}" destId="{7AFD46CE-CC23-4FC6-BF91-1C63E38D8145}" srcOrd="1" destOrd="0" parTransId="{BCD161F2-8E46-4EAF-B9B3-35D0C346A711}" sibTransId="{9962D55E-A6C4-4949-B9B0-0326ACCC69A5}"/>
    <dgm:cxn modelId="{106E9BF6-B388-4A61-A9F8-28A6215CA4C8}" type="presOf" srcId="{1FEE48B6-B347-46B0-B295-FF6893383E30}" destId="{080CAAC3-F342-4DD9-B324-BF2F2FE630CD}" srcOrd="0" destOrd="0" presId="urn:microsoft.com/office/officeart/2018/2/layout/IconVerticalSolidList"/>
    <dgm:cxn modelId="{034D44FA-6D8C-4381-811F-E88374B69ADA}" type="presParOf" srcId="{49007274-BFE2-4C5A-B58A-6F52FF41FA75}" destId="{59730486-416A-482A-BAB1-80DFDE2D507E}" srcOrd="0" destOrd="0" presId="urn:microsoft.com/office/officeart/2018/2/layout/IconVerticalSolidList"/>
    <dgm:cxn modelId="{812B773E-768E-4FC1-A2BC-90F50DC9B15F}" type="presParOf" srcId="{59730486-416A-482A-BAB1-80DFDE2D507E}" destId="{E8C14681-FAB4-4E9F-A2FA-08AD082249EE}" srcOrd="0" destOrd="0" presId="urn:microsoft.com/office/officeart/2018/2/layout/IconVerticalSolidList"/>
    <dgm:cxn modelId="{7DF3F73C-0773-47EA-B180-B8CE1814B9B0}" type="presParOf" srcId="{59730486-416A-482A-BAB1-80DFDE2D507E}" destId="{1F0D9880-6EC2-4365-9FC3-4069C180D192}" srcOrd="1" destOrd="0" presId="urn:microsoft.com/office/officeart/2018/2/layout/IconVerticalSolidList"/>
    <dgm:cxn modelId="{3FE5DB1F-7A9C-4846-A34F-16735BAC2C85}" type="presParOf" srcId="{59730486-416A-482A-BAB1-80DFDE2D507E}" destId="{9EAB8E2A-C1B2-4CC2-8280-D01A322D4BFB}" srcOrd="2" destOrd="0" presId="urn:microsoft.com/office/officeart/2018/2/layout/IconVerticalSolidList"/>
    <dgm:cxn modelId="{2607CB59-1B27-48EF-AFD5-8301C2D2957B}" type="presParOf" srcId="{59730486-416A-482A-BAB1-80DFDE2D507E}" destId="{080CAAC3-F342-4DD9-B324-BF2F2FE630CD}" srcOrd="3" destOrd="0" presId="urn:microsoft.com/office/officeart/2018/2/layout/IconVerticalSolidList"/>
    <dgm:cxn modelId="{0D27CE82-BCDD-4DFB-AF18-889E9D947728}" type="presParOf" srcId="{49007274-BFE2-4C5A-B58A-6F52FF41FA75}" destId="{368B5DFB-4A7E-4B8F-921F-5D4C82B2B97A}" srcOrd="1" destOrd="0" presId="urn:microsoft.com/office/officeart/2018/2/layout/IconVerticalSolidList"/>
    <dgm:cxn modelId="{8F04F446-9ED2-4556-8684-E143ECE93412}" type="presParOf" srcId="{49007274-BFE2-4C5A-B58A-6F52FF41FA75}" destId="{47FF7562-8098-49F3-BB69-BF125F97062A}" srcOrd="2" destOrd="0" presId="urn:microsoft.com/office/officeart/2018/2/layout/IconVerticalSolidList"/>
    <dgm:cxn modelId="{4E9DB370-BF49-4711-B499-C2FF2C7D80F5}" type="presParOf" srcId="{47FF7562-8098-49F3-BB69-BF125F97062A}" destId="{7AB254FF-FD2D-4CE4-ADCD-EFE00C1DA928}" srcOrd="0" destOrd="0" presId="urn:microsoft.com/office/officeart/2018/2/layout/IconVerticalSolidList"/>
    <dgm:cxn modelId="{42B114D7-C3A2-4BAD-A692-D77F2ABFE5B5}" type="presParOf" srcId="{47FF7562-8098-49F3-BB69-BF125F97062A}" destId="{02E3485D-66E0-420E-8FCD-07827F31E0C1}" srcOrd="1" destOrd="0" presId="urn:microsoft.com/office/officeart/2018/2/layout/IconVerticalSolidList"/>
    <dgm:cxn modelId="{FB18BB32-5F94-4A8B-AFCA-2D048820863C}" type="presParOf" srcId="{47FF7562-8098-49F3-BB69-BF125F97062A}" destId="{1E3349D5-CCC8-417D-9653-5F8720B795AD}" srcOrd="2" destOrd="0" presId="urn:microsoft.com/office/officeart/2018/2/layout/IconVerticalSolidList"/>
    <dgm:cxn modelId="{071C0527-1066-4CD8-8CED-752C1770145C}" type="presParOf" srcId="{47FF7562-8098-49F3-BB69-BF125F97062A}" destId="{105E234B-77F4-4F9E-A706-D0B2E8EE7462}" srcOrd="3" destOrd="0" presId="urn:microsoft.com/office/officeart/2018/2/layout/IconVerticalSolidList"/>
    <dgm:cxn modelId="{C3F8D5A6-608F-4BDB-A124-D72C9A436AA0}" type="presParOf" srcId="{49007274-BFE2-4C5A-B58A-6F52FF41FA75}" destId="{22B5F021-1E20-47BD-9AFA-C3F6FD4E5F00}" srcOrd="3" destOrd="0" presId="urn:microsoft.com/office/officeart/2018/2/layout/IconVerticalSolidList"/>
    <dgm:cxn modelId="{5222A9E1-F075-4034-BE33-0AF5438EB161}" type="presParOf" srcId="{49007274-BFE2-4C5A-B58A-6F52FF41FA75}" destId="{CA48BAA0-FA7A-436A-B2C7-82220990FE09}" srcOrd="4" destOrd="0" presId="urn:microsoft.com/office/officeart/2018/2/layout/IconVerticalSolidList"/>
    <dgm:cxn modelId="{3439DF82-43BF-4A07-8A2B-EDC4AD9054FA}" type="presParOf" srcId="{CA48BAA0-FA7A-436A-B2C7-82220990FE09}" destId="{A791C081-D658-4BC2-B639-1D8FF63B4053}" srcOrd="0" destOrd="0" presId="urn:microsoft.com/office/officeart/2018/2/layout/IconVerticalSolidList"/>
    <dgm:cxn modelId="{13D96C36-B00C-46E0-91CF-8A61BAC3DEF8}" type="presParOf" srcId="{CA48BAA0-FA7A-436A-B2C7-82220990FE09}" destId="{E2886D3E-D6AB-4185-929D-01F660E53CF5}" srcOrd="1" destOrd="0" presId="urn:microsoft.com/office/officeart/2018/2/layout/IconVerticalSolidList"/>
    <dgm:cxn modelId="{F12484A7-BB08-4910-A86A-4E14FA1F974D}" type="presParOf" srcId="{CA48BAA0-FA7A-436A-B2C7-82220990FE09}" destId="{7E8212AC-6E93-4706-BF85-6238419A056F}" srcOrd="2" destOrd="0" presId="urn:microsoft.com/office/officeart/2018/2/layout/IconVerticalSolidList"/>
    <dgm:cxn modelId="{5C981A8C-D30C-4042-AAAA-47EEFE0BAC45}" type="presParOf" srcId="{CA48BAA0-FA7A-436A-B2C7-82220990FE09}" destId="{0368A13C-0D7A-4B92-B50C-383CB9F3F2B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E5099C9-FF4E-4DE7-AFFA-8D10FE8C802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2BD4798D-5781-4612-ACF1-896FBA4CB833}">
      <dgm:prSet/>
      <dgm:spPr/>
      <dgm:t>
        <a:bodyPr/>
        <a:lstStyle/>
        <a:p>
          <a:r>
            <a:rPr lang="en-US"/>
            <a:t>Musicians must be paid within 15 business days of a session. It is usually preferred that wage checks accompany the Report Form when filed with the Local so they can be double-checked.</a:t>
          </a:r>
        </a:p>
      </dgm:t>
    </dgm:pt>
    <dgm:pt modelId="{466CB394-27EB-41CB-A55B-1CC506387C03}" type="parTrans" cxnId="{F067DEF2-D0F6-43DD-8BC2-1AB546E0B0EB}">
      <dgm:prSet/>
      <dgm:spPr/>
      <dgm:t>
        <a:bodyPr/>
        <a:lstStyle/>
        <a:p>
          <a:endParaRPr lang="en-US"/>
        </a:p>
      </dgm:t>
    </dgm:pt>
    <dgm:pt modelId="{165AB814-19A8-4BF9-A441-A4657888DA07}" type="sibTrans" cxnId="{F067DEF2-D0F6-43DD-8BC2-1AB546E0B0EB}">
      <dgm:prSet/>
      <dgm:spPr/>
      <dgm:t>
        <a:bodyPr/>
        <a:lstStyle/>
        <a:p>
          <a:endParaRPr lang="en-US"/>
        </a:p>
      </dgm:t>
    </dgm:pt>
    <dgm:pt modelId="{324D72BA-DF86-4401-8206-531418149DE8}">
      <dgm:prSet/>
      <dgm:spPr/>
      <dgm:t>
        <a:bodyPr/>
        <a:lstStyle/>
        <a:p>
          <a:r>
            <a:rPr lang="en-US"/>
            <a:t>Once a payment is properly paid and filed, a billing for work dues can be generated.</a:t>
          </a:r>
        </a:p>
      </dgm:t>
    </dgm:pt>
    <dgm:pt modelId="{047FB4F8-FA9A-47EE-A87A-BC34138FF595}" type="parTrans" cxnId="{3B0720A2-0138-4BAE-8E70-48C33F1DF5FB}">
      <dgm:prSet/>
      <dgm:spPr/>
      <dgm:t>
        <a:bodyPr/>
        <a:lstStyle/>
        <a:p>
          <a:endParaRPr lang="en-US"/>
        </a:p>
      </dgm:t>
    </dgm:pt>
    <dgm:pt modelId="{AC79DFBB-28C5-4346-B0D5-D9EE089354C3}" type="sibTrans" cxnId="{3B0720A2-0138-4BAE-8E70-48C33F1DF5FB}">
      <dgm:prSet/>
      <dgm:spPr/>
      <dgm:t>
        <a:bodyPr/>
        <a:lstStyle/>
        <a:p>
          <a:endParaRPr lang="en-US"/>
        </a:p>
      </dgm:t>
    </dgm:pt>
    <dgm:pt modelId="{17AFEEAF-8DF2-40C8-BC87-8A5B1C62D379}">
      <dgm:prSet/>
      <dgm:spPr/>
      <dgm:t>
        <a:bodyPr/>
        <a:lstStyle/>
        <a:p>
          <a:r>
            <a:rPr lang="en-US"/>
            <a:t>If you receive a check for pension with the report, the check and a copy of the Report Form should be transmitted to the Fund ASAP.</a:t>
          </a:r>
        </a:p>
      </dgm:t>
    </dgm:pt>
    <dgm:pt modelId="{AFC2CDA7-1353-4DA7-949D-3111DAAD699D}" type="parTrans" cxnId="{1078035B-6945-453C-B3F3-7BBB997AA9D9}">
      <dgm:prSet/>
      <dgm:spPr/>
      <dgm:t>
        <a:bodyPr/>
        <a:lstStyle/>
        <a:p>
          <a:endParaRPr lang="en-US"/>
        </a:p>
      </dgm:t>
    </dgm:pt>
    <dgm:pt modelId="{AD3F9026-42E0-4478-B738-FEA6D9B2DDBB}" type="sibTrans" cxnId="{1078035B-6945-453C-B3F3-7BBB997AA9D9}">
      <dgm:prSet/>
      <dgm:spPr/>
      <dgm:t>
        <a:bodyPr/>
        <a:lstStyle/>
        <a:p>
          <a:endParaRPr lang="en-US"/>
        </a:p>
      </dgm:t>
    </dgm:pt>
    <dgm:pt modelId="{6AAFFAC7-9D9C-4CBA-9EA2-1B0354341841}" type="pres">
      <dgm:prSet presAssocID="{4E5099C9-FF4E-4DE7-AFFA-8D10FE8C8021}" presName="root" presStyleCnt="0">
        <dgm:presLayoutVars>
          <dgm:dir/>
          <dgm:resizeHandles val="exact"/>
        </dgm:presLayoutVars>
      </dgm:prSet>
      <dgm:spPr/>
    </dgm:pt>
    <dgm:pt modelId="{2A8DAB76-3BDF-4CF7-BA4E-A5C6CC0CBBCB}" type="pres">
      <dgm:prSet presAssocID="{2BD4798D-5781-4612-ACF1-896FBA4CB833}" presName="compNode" presStyleCnt="0"/>
      <dgm:spPr/>
    </dgm:pt>
    <dgm:pt modelId="{5C1F5CD2-DEF0-4FB1-92BA-DEA315C3600D}" type="pres">
      <dgm:prSet presAssocID="{2BD4798D-5781-4612-ACF1-896FBA4CB833}" presName="bgRect" presStyleLbl="bgShp" presStyleIdx="0" presStyleCnt="3"/>
      <dgm:spPr/>
    </dgm:pt>
    <dgm:pt modelId="{7E89E00B-D328-4B01-9634-C2E13E7BA99B}" type="pres">
      <dgm:prSet presAssocID="{2BD4798D-5781-4612-ACF1-896FBA4CB83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E22059DE-5E98-4FF6-A25F-A7E6541AA97B}" type="pres">
      <dgm:prSet presAssocID="{2BD4798D-5781-4612-ACF1-896FBA4CB833}" presName="spaceRect" presStyleCnt="0"/>
      <dgm:spPr/>
    </dgm:pt>
    <dgm:pt modelId="{8BD13B2B-3CEC-4A8F-A2DB-805C0D40F3AA}" type="pres">
      <dgm:prSet presAssocID="{2BD4798D-5781-4612-ACF1-896FBA4CB833}" presName="parTx" presStyleLbl="revTx" presStyleIdx="0" presStyleCnt="3">
        <dgm:presLayoutVars>
          <dgm:chMax val="0"/>
          <dgm:chPref val="0"/>
        </dgm:presLayoutVars>
      </dgm:prSet>
      <dgm:spPr/>
    </dgm:pt>
    <dgm:pt modelId="{4AFD0BB4-8B39-46C0-83C3-B7263F56D33C}" type="pres">
      <dgm:prSet presAssocID="{165AB814-19A8-4BF9-A441-A4657888DA07}" presName="sibTrans" presStyleCnt="0"/>
      <dgm:spPr/>
    </dgm:pt>
    <dgm:pt modelId="{179E6417-EAB3-4176-B098-336D99A4EEDD}" type="pres">
      <dgm:prSet presAssocID="{324D72BA-DF86-4401-8206-531418149DE8}" presName="compNode" presStyleCnt="0"/>
      <dgm:spPr/>
    </dgm:pt>
    <dgm:pt modelId="{D9696126-9272-4BD1-9E91-7AEDFD8A66E6}" type="pres">
      <dgm:prSet presAssocID="{324D72BA-DF86-4401-8206-531418149DE8}" presName="bgRect" presStyleLbl="bgShp" presStyleIdx="1" presStyleCnt="3"/>
      <dgm:spPr/>
    </dgm:pt>
    <dgm:pt modelId="{9DED2437-934E-4BC9-8A57-FE8B5FE27C32}" type="pres">
      <dgm:prSet presAssocID="{324D72BA-DF86-4401-8206-531418149DE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D09C098E-69A0-4CA7-A8DC-133B9640C994}" type="pres">
      <dgm:prSet presAssocID="{324D72BA-DF86-4401-8206-531418149DE8}" presName="spaceRect" presStyleCnt="0"/>
      <dgm:spPr/>
    </dgm:pt>
    <dgm:pt modelId="{91E01254-847F-47EB-828F-379755D2B68B}" type="pres">
      <dgm:prSet presAssocID="{324D72BA-DF86-4401-8206-531418149DE8}" presName="parTx" presStyleLbl="revTx" presStyleIdx="1" presStyleCnt="3">
        <dgm:presLayoutVars>
          <dgm:chMax val="0"/>
          <dgm:chPref val="0"/>
        </dgm:presLayoutVars>
      </dgm:prSet>
      <dgm:spPr/>
    </dgm:pt>
    <dgm:pt modelId="{E8013E21-05CE-45F0-B10D-C29D7F961B6E}" type="pres">
      <dgm:prSet presAssocID="{AC79DFBB-28C5-4346-B0D5-D9EE089354C3}" presName="sibTrans" presStyleCnt="0"/>
      <dgm:spPr/>
    </dgm:pt>
    <dgm:pt modelId="{B8E1A0BC-4078-4251-A6AE-C8B800618901}" type="pres">
      <dgm:prSet presAssocID="{17AFEEAF-8DF2-40C8-BC87-8A5B1C62D379}" presName="compNode" presStyleCnt="0"/>
      <dgm:spPr/>
    </dgm:pt>
    <dgm:pt modelId="{13004A4C-506E-4110-A4A5-1C3E333B9DFD}" type="pres">
      <dgm:prSet presAssocID="{17AFEEAF-8DF2-40C8-BC87-8A5B1C62D379}" presName="bgRect" presStyleLbl="bgShp" presStyleIdx="2" presStyleCnt="3"/>
      <dgm:spPr/>
    </dgm:pt>
    <dgm:pt modelId="{9AC39466-3ABE-4968-BF00-66B3ADAD1757}" type="pres">
      <dgm:prSet presAssocID="{17AFEEAF-8DF2-40C8-BC87-8A5B1C62D37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 Check"/>
        </a:ext>
      </dgm:extLst>
    </dgm:pt>
    <dgm:pt modelId="{70A43164-E2B8-4083-8926-C21CC19F86F9}" type="pres">
      <dgm:prSet presAssocID="{17AFEEAF-8DF2-40C8-BC87-8A5B1C62D379}" presName="spaceRect" presStyleCnt="0"/>
      <dgm:spPr/>
    </dgm:pt>
    <dgm:pt modelId="{584BBF90-AACF-4D5F-93C3-259D4269D257}" type="pres">
      <dgm:prSet presAssocID="{17AFEEAF-8DF2-40C8-BC87-8A5B1C62D379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1078035B-6945-453C-B3F3-7BBB997AA9D9}" srcId="{4E5099C9-FF4E-4DE7-AFFA-8D10FE8C8021}" destId="{17AFEEAF-8DF2-40C8-BC87-8A5B1C62D379}" srcOrd="2" destOrd="0" parTransId="{AFC2CDA7-1353-4DA7-949D-3111DAAD699D}" sibTransId="{AD3F9026-42E0-4478-B738-FEA6D9B2DDBB}"/>
    <dgm:cxn modelId="{A295D87F-402E-46A8-9DF4-FAD2CB8549DD}" type="presOf" srcId="{4E5099C9-FF4E-4DE7-AFFA-8D10FE8C8021}" destId="{6AAFFAC7-9D9C-4CBA-9EA2-1B0354341841}" srcOrd="0" destOrd="0" presId="urn:microsoft.com/office/officeart/2018/2/layout/IconVerticalSolidList"/>
    <dgm:cxn modelId="{46892991-359B-43CB-B957-AEBC35D63BB0}" type="presOf" srcId="{2BD4798D-5781-4612-ACF1-896FBA4CB833}" destId="{8BD13B2B-3CEC-4A8F-A2DB-805C0D40F3AA}" srcOrd="0" destOrd="0" presId="urn:microsoft.com/office/officeart/2018/2/layout/IconVerticalSolidList"/>
    <dgm:cxn modelId="{3B0720A2-0138-4BAE-8E70-48C33F1DF5FB}" srcId="{4E5099C9-FF4E-4DE7-AFFA-8D10FE8C8021}" destId="{324D72BA-DF86-4401-8206-531418149DE8}" srcOrd="1" destOrd="0" parTransId="{047FB4F8-FA9A-47EE-A87A-BC34138FF595}" sibTransId="{AC79DFBB-28C5-4346-B0D5-D9EE089354C3}"/>
    <dgm:cxn modelId="{D438B3CA-1864-4E0E-A45E-3CE79BCEDD1D}" type="presOf" srcId="{324D72BA-DF86-4401-8206-531418149DE8}" destId="{91E01254-847F-47EB-828F-379755D2B68B}" srcOrd="0" destOrd="0" presId="urn:microsoft.com/office/officeart/2018/2/layout/IconVerticalSolidList"/>
    <dgm:cxn modelId="{9EB27CE9-D070-4F71-BFA8-F990FE8C4C7B}" type="presOf" srcId="{17AFEEAF-8DF2-40C8-BC87-8A5B1C62D379}" destId="{584BBF90-AACF-4D5F-93C3-259D4269D257}" srcOrd="0" destOrd="0" presId="urn:microsoft.com/office/officeart/2018/2/layout/IconVerticalSolidList"/>
    <dgm:cxn modelId="{F067DEF2-D0F6-43DD-8BC2-1AB546E0B0EB}" srcId="{4E5099C9-FF4E-4DE7-AFFA-8D10FE8C8021}" destId="{2BD4798D-5781-4612-ACF1-896FBA4CB833}" srcOrd="0" destOrd="0" parTransId="{466CB394-27EB-41CB-A55B-1CC506387C03}" sibTransId="{165AB814-19A8-4BF9-A441-A4657888DA07}"/>
    <dgm:cxn modelId="{04F67EFF-CDDB-42C6-B03A-4776FE18DCAF}" type="presParOf" srcId="{6AAFFAC7-9D9C-4CBA-9EA2-1B0354341841}" destId="{2A8DAB76-3BDF-4CF7-BA4E-A5C6CC0CBBCB}" srcOrd="0" destOrd="0" presId="urn:microsoft.com/office/officeart/2018/2/layout/IconVerticalSolidList"/>
    <dgm:cxn modelId="{97B37110-8BA4-45E3-B04A-626F98630DB7}" type="presParOf" srcId="{2A8DAB76-3BDF-4CF7-BA4E-A5C6CC0CBBCB}" destId="{5C1F5CD2-DEF0-4FB1-92BA-DEA315C3600D}" srcOrd="0" destOrd="0" presId="urn:microsoft.com/office/officeart/2018/2/layout/IconVerticalSolidList"/>
    <dgm:cxn modelId="{59923466-DBB8-4A5B-8586-6F2B40BF028D}" type="presParOf" srcId="{2A8DAB76-3BDF-4CF7-BA4E-A5C6CC0CBBCB}" destId="{7E89E00B-D328-4B01-9634-C2E13E7BA99B}" srcOrd="1" destOrd="0" presId="urn:microsoft.com/office/officeart/2018/2/layout/IconVerticalSolidList"/>
    <dgm:cxn modelId="{37641780-172E-4EDC-BBBF-38DEB584CC22}" type="presParOf" srcId="{2A8DAB76-3BDF-4CF7-BA4E-A5C6CC0CBBCB}" destId="{E22059DE-5E98-4FF6-A25F-A7E6541AA97B}" srcOrd="2" destOrd="0" presId="urn:microsoft.com/office/officeart/2018/2/layout/IconVerticalSolidList"/>
    <dgm:cxn modelId="{7CBD5AA5-4032-47B4-894B-6AC48EC09EEA}" type="presParOf" srcId="{2A8DAB76-3BDF-4CF7-BA4E-A5C6CC0CBBCB}" destId="{8BD13B2B-3CEC-4A8F-A2DB-805C0D40F3AA}" srcOrd="3" destOrd="0" presId="urn:microsoft.com/office/officeart/2018/2/layout/IconVerticalSolidList"/>
    <dgm:cxn modelId="{BD626DA5-37E2-4556-91D5-995D473EFA02}" type="presParOf" srcId="{6AAFFAC7-9D9C-4CBA-9EA2-1B0354341841}" destId="{4AFD0BB4-8B39-46C0-83C3-B7263F56D33C}" srcOrd="1" destOrd="0" presId="urn:microsoft.com/office/officeart/2018/2/layout/IconVerticalSolidList"/>
    <dgm:cxn modelId="{C5302862-8379-40F8-8887-F8CD4310CF38}" type="presParOf" srcId="{6AAFFAC7-9D9C-4CBA-9EA2-1B0354341841}" destId="{179E6417-EAB3-4176-B098-336D99A4EEDD}" srcOrd="2" destOrd="0" presId="urn:microsoft.com/office/officeart/2018/2/layout/IconVerticalSolidList"/>
    <dgm:cxn modelId="{945B5AAA-6772-4652-86A8-C39A5C416F41}" type="presParOf" srcId="{179E6417-EAB3-4176-B098-336D99A4EEDD}" destId="{D9696126-9272-4BD1-9E91-7AEDFD8A66E6}" srcOrd="0" destOrd="0" presId="urn:microsoft.com/office/officeart/2018/2/layout/IconVerticalSolidList"/>
    <dgm:cxn modelId="{067B8236-9E2A-4CFE-8033-EA99D4A9026C}" type="presParOf" srcId="{179E6417-EAB3-4176-B098-336D99A4EEDD}" destId="{9DED2437-934E-4BC9-8A57-FE8B5FE27C32}" srcOrd="1" destOrd="0" presId="urn:microsoft.com/office/officeart/2018/2/layout/IconVerticalSolidList"/>
    <dgm:cxn modelId="{F2CD39F2-22A5-45E0-AA1A-AC4861369EC2}" type="presParOf" srcId="{179E6417-EAB3-4176-B098-336D99A4EEDD}" destId="{D09C098E-69A0-4CA7-A8DC-133B9640C994}" srcOrd="2" destOrd="0" presId="urn:microsoft.com/office/officeart/2018/2/layout/IconVerticalSolidList"/>
    <dgm:cxn modelId="{FF7C291A-4858-4303-A1C7-1FDB56D07B95}" type="presParOf" srcId="{179E6417-EAB3-4176-B098-336D99A4EEDD}" destId="{91E01254-847F-47EB-828F-379755D2B68B}" srcOrd="3" destOrd="0" presId="urn:microsoft.com/office/officeart/2018/2/layout/IconVerticalSolidList"/>
    <dgm:cxn modelId="{45673397-579C-48D2-BAAE-843B23310019}" type="presParOf" srcId="{6AAFFAC7-9D9C-4CBA-9EA2-1B0354341841}" destId="{E8013E21-05CE-45F0-B10D-C29D7F961B6E}" srcOrd="3" destOrd="0" presId="urn:microsoft.com/office/officeart/2018/2/layout/IconVerticalSolidList"/>
    <dgm:cxn modelId="{2DCEB3D3-6BCF-4ECA-B016-770993507B7E}" type="presParOf" srcId="{6AAFFAC7-9D9C-4CBA-9EA2-1B0354341841}" destId="{B8E1A0BC-4078-4251-A6AE-C8B800618901}" srcOrd="4" destOrd="0" presId="urn:microsoft.com/office/officeart/2018/2/layout/IconVerticalSolidList"/>
    <dgm:cxn modelId="{85FD9D30-3AC3-4B47-931F-CFF6A1DA072D}" type="presParOf" srcId="{B8E1A0BC-4078-4251-A6AE-C8B800618901}" destId="{13004A4C-506E-4110-A4A5-1C3E333B9DFD}" srcOrd="0" destOrd="0" presId="urn:microsoft.com/office/officeart/2018/2/layout/IconVerticalSolidList"/>
    <dgm:cxn modelId="{B20125F8-4954-4038-8902-89460C759B34}" type="presParOf" srcId="{B8E1A0BC-4078-4251-A6AE-C8B800618901}" destId="{9AC39466-3ABE-4968-BF00-66B3ADAD1757}" srcOrd="1" destOrd="0" presId="urn:microsoft.com/office/officeart/2018/2/layout/IconVerticalSolidList"/>
    <dgm:cxn modelId="{CEF343C1-E59F-4C05-9239-E84479CCF4AC}" type="presParOf" srcId="{B8E1A0BC-4078-4251-A6AE-C8B800618901}" destId="{70A43164-E2B8-4083-8926-C21CC19F86F9}" srcOrd="2" destOrd="0" presId="urn:microsoft.com/office/officeart/2018/2/layout/IconVerticalSolidList"/>
    <dgm:cxn modelId="{02D7273E-1D40-40D8-81E5-404B4C3D8917}" type="presParOf" srcId="{B8E1A0BC-4078-4251-A6AE-C8B800618901}" destId="{584BBF90-AACF-4D5F-93C3-259D4269D25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2FB804-E1E6-4AE9-9963-A6454DF66985}">
      <dsp:nvSpPr>
        <dsp:cNvPr id="0" name=""/>
        <dsp:cNvSpPr/>
      </dsp:nvSpPr>
      <dsp:spPr>
        <a:xfrm>
          <a:off x="0" y="623"/>
          <a:ext cx="486965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6E819E-662F-4B22-9176-A50B64F714A6}">
      <dsp:nvSpPr>
        <dsp:cNvPr id="0" name=""/>
        <dsp:cNvSpPr/>
      </dsp:nvSpPr>
      <dsp:spPr>
        <a:xfrm>
          <a:off x="0" y="623"/>
          <a:ext cx="4869656" cy="72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Nuts and Bolts</a:t>
          </a:r>
        </a:p>
      </dsp:txBody>
      <dsp:txXfrm>
        <a:off x="0" y="623"/>
        <a:ext cx="4869656" cy="729164"/>
      </dsp:txXfrm>
    </dsp:sp>
    <dsp:sp modelId="{FF448C4A-FBF2-4923-B5A3-46EBD01D8F72}">
      <dsp:nvSpPr>
        <dsp:cNvPr id="0" name=""/>
        <dsp:cNvSpPr/>
      </dsp:nvSpPr>
      <dsp:spPr>
        <a:xfrm>
          <a:off x="0" y="729788"/>
          <a:ext cx="4869656" cy="0"/>
        </a:xfrm>
        <a:prstGeom prst="line">
          <a:avLst/>
        </a:prstGeom>
        <a:solidFill>
          <a:schemeClr val="accent2">
            <a:hueOff val="-598994"/>
            <a:satOff val="4120"/>
            <a:lumOff val="457"/>
            <a:alphaOff val="0"/>
          </a:schemeClr>
        </a:solidFill>
        <a:ln w="15875" cap="rnd" cmpd="sng" algn="ctr">
          <a:solidFill>
            <a:schemeClr val="accent2">
              <a:hueOff val="-598994"/>
              <a:satOff val="4120"/>
              <a:lumOff val="4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BF4194-9219-4F1A-9C94-6A8CC8625801}">
      <dsp:nvSpPr>
        <dsp:cNvPr id="0" name=""/>
        <dsp:cNvSpPr/>
      </dsp:nvSpPr>
      <dsp:spPr>
        <a:xfrm>
          <a:off x="0" y="729788"/>
          <a:ext cx="4869656" cy="72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Overview of Necessary Paperwork</a:t>
          </a:r>
        </a:p>
      </dsp:txBody>
      <dsp:txXfrm>
        <a:off x="0" y="729788"/>
        <a:ext cx="4869656" cy="729164"/>
      </dsp:txXfrm>
    </dsp:sp>
    <dsp:sp modelId="{51D67E81-E1E0-4E23-B85D-E93F661F8A71}">
      <dsp:nvSpPr>
        <dsp:cNvPr id="0" name=""/>
        <dsp:cNvSpPr/>
      </dsp:nvSpPr>
      <dsp:spPr>
        <a:xfrm>
          <a:off x="0" y="1458952"/>
          <a:ext cx="4869656" cy="0"/>
        </a:xfrm>
        <a:prstGeom prst="line">
          <a:avLst/>
        </a:prstGeom>
        <a:solidFill>
          <a:schemeClr val="accent2">
            <a:hueOff val="-1197987"/>
            <a:satOff val="8241"/>
            <a:lumOff val="915"/>
            <a:alphaOff val="0"/>
          </a:schemeClr>
        </a:solidFill>
        <a:ln w="15875" cap="rnd" cmpd="sng" algn="ctr">
          <a:solidFill>
            <a:schemeClr val="accent2">
              <a:hueOff val="-1197987"/>
              <a:satOff val="8241"/>
              <a:lumOff val="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78EDE0-5761-4BB9-970B-AA8EB2BA9A75}">
      <dsp:nvSpPr>
        <dsp:cNvPr id="0" name=""/>
        <dsp:cNvSpPr/>
      </dsp:nvSpPr>
      <dsp:spPr>
        <a:xfrm>
          <a:off x="0" y="1458952"/>
          <a:ext cx="4869656" cy="72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EMSD and Live Engagement Contracts</a:t>
          </a:r>
        </a:p>
      </dsp:txBody>
      <dsp:txXfrm>
        <a:off x="0" y="1458952"/>
        <a:ext cx="4869656" cy="729164"/>
      </dsp:txXfrm>
    </dsp:sp>
    <dsp:sp modelId="{202AD186-1A9C-4D5A-9370-952F108451E0}">
      <dsp:nvSpPr>
        <dsp:cNvPr id="0" name=""/>
        <dsp:cNvSpPr/>
      </dsp:nvSpPr>
      <dsp:spPr>
        <a:xfrm>
          <a:off x="0" y="2188117"/>
          <a:ext cx="4869656" cy="0"/>
        </a:xfrm>
        <a:prstGeom prst="line">
          <a:avLst/>
        </a:prstGeom>
        <a:solidFill>
          <a:schemeClr val="accent2">
            <a:hueOff val="-1796981"/>
            <a:satOff val="12361"/>
            <a:lumOff val="1372"/>
            <a:alphaOff val="0"/>
          </a:schemeClr>
        </a:solidFill>
        <a:ln w="15875" cap="rnd" cmpd="sng" algn="ctr">
          <a:solidFill>
            <a:schemeClr val="accent2">
              <a:hueOff val="-1796981"/>
              <a:satOff val="12361"/>
              <a:lumOff val="137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106FD9-EC6E-4B65-9B45-41AEC40C8C9E}">
      <dsp:nvSpPr>
        <dsp:cNvPr id="0" name=""/>
        <dsp:cNvSpPr/>
      </dsp:nvSpPr>
      <dsp:spPr>
        <a:xfrm>
          <a:off x="0" y="2188117"/>
          <a:ext cx="4869656" cy="72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Symphonic/Theatrical Caveats</a:t>
          </a:r>
        </a:p>
      </dsp:txBody>
      <dsp:txXfrm>
        <a:off x="0" y="2188117"/>
        <a:ext cx="4869656" cy="729164"/>
      </dsp:txXfrm>
    </dsp:sp>
    <dsp:sp modelId="{F318A520-3F97-482A-B2D6-6D7E97A9E880}">
      <dsp:nvSpPr>
        <dsp:cNvPr id="0" name=""/>
        <dsp:cNvSpPr/>
      </dsp:nvSpPr>
      <dsp:spPr>
        <a:xfrm>
          <a:off x="0" y="2917282"/>
          <a:ext cx="4869656" cy="0"/>
        </a:xfrm>
        <a:prstGeom prst="line">
          <a:avLst/>
        </a:prstGeom>
        <a:solidFill>
          <a:schemeClr val="accent2">
            <a:hueOff val="-2395974"/>
            <a:satOff val="16481"/>
            <a:lumOff val="1829"/>
            <a:alphaOff val="0"/>
          </a:schemeClr>
        </a:solidFill>
        <a:ln w="15875" cap="rnd" cmpd="sng" algn="ctr">
          <a:solidFill>
            <a:schemeClr val="accent2">
              <a:hueOff val="-2395974"/>
              <a:satOff val="16481"/>
              <a:lumOff val="18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226368-74A0-4F91-9820-EA0F22C77252}">
      <dsp:nvSpPr>
        <dsp:cNvPr id="0" name=""/>
        <dsp:cNvSpPr/>
      </dsp:nvSpPr>
      <dsp:spPr>
        <a:xfrm>
          <a:off x="0" y="2917282"/>
          <a:ext cx="4869656" cy="72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There is always an applicable agreement, with one exception…</a:t>
          </a:r>
        </a:p>
      </dsp:txBody>
      <dsp:txXfrm>
        <a:off x="0" y="2917282"/>
        <a:ext cx="4869656" cy="729164"/>
      </dsp:txXfrm>
    </dsp:sp>
    <dsp:sp modelId="{CD765889-5CC7-432D-B700-92BD9AE33343}">
      <dsp:nvSpPr>
        <dsp:cNvPr id="0" name=""/>
        <dsp:cNvSpPr/>
      </dsp:nvSpPr>
      <dsp:spPr>
        <a:xfrm>
          <a:off x="0" y="3646447"/>
          <a:ext cx="4869656" cy="0"/>
        </a:xfrm>
        <a:prstGeom prst="line">
          <a:avLst/>
        </a:prstGeom>
        <a:solidFill>
          <a:schemeClr val="accent2">
            <a:hueOff val="-2994968"/>
            <a:satOff val="20602"/>
            <a:lumOff val="2287"/>
            <a:alphaOff val="0"/>
          </a:schemeClr>
        </a:solidFill>
        <a:ln w="15875" cap="rnd" cmpd="sng" algn="ctr">
          <a:solidFill>
            <a:schemeClr val="accent2">
              <a:hueOff val="-2994968"/>
              <a:satOff val="20602"/>
              <a:lumOff val="228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B15550-1987-491F-9DC9-D7261D94C84D}">
      <dsp:nvSpPr>
        <dsp:cNvPr id="0" name=""/>
        <dsp:cNvSpPr/>
      </dsp:nvSpPr>
      <dsp:spPr>
        <a:xfrm>
          <a:off x="0" y="3646447"/>
          <a:ext cx="4869656" cy="72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Relevant Agreements for Freelancers</a:t>
          </a:r>
        </a:p>
      </dsp:txBody>
      <dsp:txXfrm>
        <a:off x="0" y="3646447"/>
        <a:ext cx="4869656" cy="729164"/>
      </dsp:txXfrm>
    </dsp:sp>
    <dsp:sp modelId="{EF7240F8-D402-4826-9CDA-AEEB9AE0D158}">
      <dsp:nvSpPr>
        <dsp:cNvPr id="0" name=""/>
        <dsp:cNvSpPr/>
      </dsp:nvSpPr>
      <dsp:spPr>
        <a:xfrm>
          <a:off x="0" y="4375611"/>
          <a:ext cx="4869656" cy="0"/>
        </a:xfrm>
        <a:prstGeom prst="line">
          <a:avLst/>
        </a:prstGeom>
        <a:solidFill>
          <a:schemeClr val="accent2">
            <a:hueOff val="-3593961"/>
            <a:satOff val="24722"/>
            <a:lumOff val="2744"/>
            <a:alphaOff val="0"/>
          </a:schemeClr>
        </a:solidFill>
        <a:ln w="15875" cap="rnd" cmpd="sng" algn="ctr">
          <a:solidFill>
            <a:schemeClr val="accent2">
              <a:hueOff val="-3593961"/>
              <a:satOff val="24722"/>
              <a:lumOff val="274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0B458E-6509-4F30-9342-9667E854E732}">
      <dsp:nvSpPr>
        <dsp:cNvPr id="0" name=""/>
        <dsp:cNvSpPr/>
      </dsp:nvSpPr>
      <dsp:spPr>
        <a:xfrm>
          <a:off x="0" y="4375611"/>
          <a:ext cx="4869656" cy="72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What comes after the engagement?</a:t>
          </a:r>
        </a:p>
      </dsp:txBody>
      <dsp:txXfrm>
        <a:off x="0" y="4375611"/>
        <a:ext cx="4869656" cy="7291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C2AE54-1C70-4D17-A327-144E207C208C}">
      <dsp:nvSpPr>
        <dsp:cNvPr id="0" name=""/>
        <dsp:cNvSpPr/>
      </dsp:nvSpPr>
      <dsp:spPr>
        <a:xfrm>
          <a:off x="0" y="2033"/>
          <a:ext cx="7704667" cy="97206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94792B-5EB6-4703-A717-0F350A068C10}">
      <dsp:nvSpPr>
        <dsp:cNvPr id="0" name=""/>
        <dsp:cNvSpPr/>
      </dsp:nvSpPr>
      <dsp:spPr>
        <a:xfrm>
          <a:off x="294050" y="220749"/>
          <a:ext cx="535160" cy="5346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2780E1-04F5-4F5A-AE3B-A795974D715D}">
      <dsp:nvSpPr>
        <dsp:cNvPr id="0" name=""/>
        <dsp:cNvSpPr/>
      </dsp:nvSpPr>
      <dsp:spPr>
        <a:xfrm>
          <a:off x="1123261" y="2033"/>
          <a:ext cx="6462391" cy="9730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978" tIns="102978" rIns="102978" bIns="102978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Printed annually in the </a:t>
          </a:r>
          <a:r>
            <a:rPr lang="en-US" sz="2400" i="1" kern="1200" dirty="0"/>
            <a:t>International Musician</a:t>
          </a:r>
          <a:r>
            <a:rPr lang="en-US" sz="2400" kern="1200" dirty="0"/>
            <a:t> EMSD focus issue (September).</a:t>
          </a:r>
        </a:p>
      </dsp:txBody>
      <dsp:txXfrm>
        <a:off x="1123261" y="2033"/>
        <a:ext cx="6462391" cy="973018"/>
      </dsp:txXfrm>
    </dsp:sp>
    <dsp:sp modelId="{3DEB4B14-E3A6-4B62-B0BB-E0E99C3186BE}">
      <dsp:nvSpPr>
        <dsp:cNvPr id="0" name=""/>
        <dsp:cNvSpPr/>
      </dsp:nvSpPr>
      <dsp:spPr>
        <a:xfrm>
          <a:off x="0" y="1179898"/>
          <a:ext cx="7704667" cy="97206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D208FA-D110-43AB-B8D4-52E508E0ACDD}">
      <dsp:nvSpPr>
        <dsp:cNvPr id="0" name=""/>
        <dsp:cNvSpPr/>
      </dsp:nvSpPr>
      <dsp:spPr>
        <a:xfrm>
          <a:off x="294050" y="1398614"/>
          <a:ext cx="535160" cy="5346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839278-4256-4C7A-8300-68750AF2E2B3}">
      <dsp:nvSpPr>
        <dsp:cNvPr id="0" name=""/>
        <dsp:cNvSpPr/>
      </dsp:nvSpPr>
      <dsp:spPr>
        <a:xfrm>
          <a:off x="1123261" y="1179898"/>
          <a:ext cx="6462391" cy="9730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978" tIns="102978" rIns="102978" bIns="102978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Features questions to ask a Producer in order to determine the correct agreement.</a:t>
          </a:r>
        </a:p>
      </dsp:txBody>
      <dsp:txXfrm>
        <a:off x="1123261" y="1179898"/>
        <a:ext cx="6462391" cy="973018"/>
      </dsp:txXfrm>
    </dsp:sp>
    <dsp:sp modelId="{2561EB9D-6D33-4769-9363-2C3AB5F6FDEF}">
      <dsp:nvSpPr>
        <dsp:cNvPr id="0" name=""/>
        <dsp:cNvSpPr/>
      </dsp:nvSpPr>
      <dsp:spPr>
        <a:xfrm>
          <a:off x="0" y="2357763"/>
          <a:ext cx="7704667" cy="97206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233B17-AC1D-4D10-A2AA-A4A9D167761A}">
      <dsp:nvSpPr>
        <dsp:cNvPr id="0" name=""/>
        <dsp:cNvSpPr/>
      </dsp:nvSpPr>
      <dsp:spPr>
        <a:xfrm>
          <a:off x="294338" y="2576478"/>
          <a:ext cx="535160" cy="5346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1514B6-47E7-4E16-8AE3-DBF6851D6A1A}">
      <dsp:nvSpPr>
        <dsp:cNvPr id="0" name=""/>
        <dsp:cNvSpPr/>
      </dsp:nvSpPr>
      <dsp:spPr>
        <a:xfrm>
          <a:off x="1123836" y="2357763"/>
          <a:ext cx="6462391" cy="9730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978" tIns="102978" rIns="102978" bIns="10297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The first question is relevant to all projects: "What is the name of the production entity and party responsible for control of the product?"</a:t>
          </a:r>
        </a:p>
      </dsp:txBody>
      <dsp:txXfrm>
        <a:off x="1123836" y="2357763"/>
        <a:ext cx="6462391" cy="9730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7F66F6-E965-480E-B50B-F2B6EA457742}">
      <dsp:nvSpPr>
        <dsp:cNvPr id="0" name=""/>
        <dsp:cNvSpPr/>
      </dsp:nvSpPr>
      <dsp:spPr>
        <a:xfrm>
          <a:off x="0" y="5234"/>
          <a:ext cx="5062141" cy="154096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80B1DB-CCB9-4CB1-8C31-E9A6C6FD9250}">
      <dsp:nvSpPr>
        <dsp:cNvPr id="0" name=""/>
        <dsp:cNvSpPr/>
      </dsp:nvSpPr>
      <dsp:spPr>
        <a:xfrm>
          <a:off x="466140" y="351950"/>
          <a:ext cx="848356" cy="84752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D6006D-12B5-4CD1-8117-4675402D2297}">
      <dsp:nvSpPr>
        <dsp:cNvPr id="0" name=""/>
        <dsp:cNvSpPr/>
      </dsp:nvSpPr>
      <dsp:spPr>
        <a:xfrm>
          <a:off x="1780638" y="5234"/>
          <a:ext cx="3020308" cy="1542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44" tIns="163244" rIns="163244" bIns="163244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All types of recorded product can fall under some form of agreement with one exception:</a:t>
          </a:r>
        </a:p>
      </dsp:txBody>
      <dsp:txXfrm>
        <a:off x="1780638" y="5234"/>
        <a:ext cx="3020308" cy="1542467"/>
      </dsp:txXfrm>
    </dsp:sp>
    <dsp:sp modelId="{A7B52489-41C6-466D-B3CD-FB0B10524E1B}">
      <dsp:nvSpPr>
        <dsp:cNvPr id="0" name=""/>
        <dsp:cNvSpPr/>
      </dsp:nvSpPr>
      <dsp:spPr>
        <a:xfrm>
          <a:off x="0" y="1848670"/>
          <a:ext cx="5062141" cy="154096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7E6199-2DE1-46D0-9E83-C8F9FE17B0B3}">
      <dsp:nvSpPr>
        <dsp:cNvPr id="0" name=""/>
        <dsp:cNvSpPr/>
      </dsp:nvSpPr>
      <dsp:spPr>
        <a:xfrm>
          <a:off x="466140" y="2195386"/>
          <a:ext cx="848356" cy="84752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DD8895-7C4C-4D01-B8F8-8864DABEB9C1}">
      <dsp:nvSpPr>
        <dsp:cNvPr id="0" name=""/>
        <dsp:cNvSpPr/>
      </dsp:nvSpPr>
      <dsp:spPr>
        <a:xfrm>
          <a:off x="1780638" y="1848670"/>
          <a:ext cx="3020308" cy="1542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44" tIns="163244" rIns="163244" bIns="163244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Article 15, Section 4 of the AFM Bylaws prohibit members from performing musical services where the product results in recorded music used in connection with live performance.</a:t>
          </a:r>
        </a:p>
      </dsp:txBody>
      <dsp:txXfrm>
        <a:off x="1780638" y="1848670"/>
        <a:ext cx="3020308" cy="1542467"/>
      </dsp:txXfrm>
    </dsp:sp>
    <dsp:sp modelId="{E11D42FD-A896-471C-8086-5B7FBF8167A3}">
      <dsp:nvSpPr>
        <dsp:cNvPr id="0" name=""/>
        <dsp:cNvSpPr/>
      </dsp:nvSpPr>
      <dsp:spPr>
        <a:xfrm>
          <a:off x="0" y="3692106"/>
          <a:ext cx="5062141" cy="154096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9D804B-8092-41CA-B9B6-4E8F80656D19}">
      <dsp:nvSpPr>
        <dsp:cNvPr id="0" name=""/>
        <dsp:cNvSpPr/>
      </dsp:nvSpPr>
      <dsp:spPr>
        <a:xfrm>
          <a:off x="466140" y="4038822"/>
          <a:ext cx="848356" cy="84752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90286A-7E6D-4A93-801B-5D0C679D7E05}">
      <dsp:nvSpPr>
        <dsp:cNvPr id="0" name=""/>
        <dsp:cNvSpPr/>
      </dsp:nvSpPr>
      <dsp:spPr>
        <a:xfrm>
          <a:off x="1780638" y="3692106"/>
          <a:ext cx="3020308" cy="1542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44" tIns="163244" rIns="163244" bIns="163244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Before we go further, a note that Symphonic recordings and recordings of Stage Theatrical productions may require alternative steps.</a:t>
          </a:r>
        </a:p>
      </dsp:txBody>
      <dsp:txXfrm>
        <a:off x="1780638" y="3692106"/>
        <a:ext cx="3020308" cy="154246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C5F261-3776-4D7A-99D2-6DC3CC9DD40F}">
      <dsp:nvSpPr>
        <dsp:cNvPr id="0" name=""/>
        <dsp:cNvSpPr/>
      </dsp:nvSpPr>
      <dsp:spPr>
        <a:xfrm>
          <a:off x="0" y="485"/>
          <a:ext cx="6699802" cy="113606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5BA529-6BB2-4CD3-BDE4-B3B1F8F157A6}">
      <dsp:nvSpPr>
        <dsp:cNvPr id="0" name=""/>
        <dsp:cNvSpPr/>
      </dsp:nvSpPr>
      <dsp:spPr>
        <a:xfrm>
          <a:off x="343658" y="256099"/>
          <a:ext cx="624834" cy="62483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2E939A-E84E-4C71-BB06-5D1EABB2D243}">
      <dsp:nvSpPr>
        <dsp:cNvPr id="0" name=""/>
        <dsp:cNvSpPr/>
      </dsp:nvSpPr>
      <dsp:spPr>
        <a:xfrm>
          <a:off x="1312151" y="485"/>
          <a:ext cx="5387650" cy="1136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233" tIns="120233" rIns="120233" bIns="120233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Work under a Live Performance contract may be streamed free to the consumer for a limited window of time (up to 30 days) under an Addendum to the Local contract.</a:t>
          </a:r>
        </a:p>
      </dsp:txBody>
      <dsp:txXfrm>
        <a:off x="1312151" y="485"/>
        <a:ext cx="5387650" cy="1136062"/>
      </dsp:txXfrm>
    </dsp:sp>
    <dsp:sp modelId="{67F5CE3E-82AC-43BB-B0A2-E02E0E5F3989}">
      <dsp:nvSpPr>
        <dsp:cNvPr id="0" name=""/>
        <dsp:cNvSpPr/>
      </dsp:nvSpPr>
      <dsp:spPr>
        <a:xfrm>
          <a:off x="0" y="1420563"/>
          <a:ext cx="6699802" cy="113606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B0A8EE-4AA2-46E7-910F-CB8E4363C02F}">
      <dsp:nvSpPr>
        <dsp:cNvPr id="0" name=""/>
        <dsp:cNvSpPr/>
      </dsp:nvSpPr>
      <dsp:spPr>
        <a:xfrm>
          <a:off x="343658" y="1676177"/>
          <a:ext cx="624834" cy="62483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4895D8-02C8-4AFE-8646-43046ABC2EAB}">
      <dsp:nvSpPr>
        <dsp:cNvPr id="0" name=""/>
        <dsp:cNvSpPr/>
      </dsp:nvSpPr>
      <dsp:spPr>
        <a:xfrm>
          <a:off x="1312151" y="1420563"/>
          <a:ext cx="5387650" cy="1136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233" tIns="120233" rIns="120233" bIns="120233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Additional wages required of either 20% for live stream without capture, or 40% for capture and streaming up to 30 days.</a:t>
          </a:r>
        </a:p>
      </dsp:txBody>
      <dsp:txXfrm>
        <a:off x="1312151" y="1420563"/>
        <a:ext cx="5387650" cy="1136062"/>
      </dsp:txXfrm>
    </dsp:sp>
    <dsp:sp modelId="{BB2F0D5C-0704-4C34-90C8-BC99D5FC3B8B}">
      <dsp:nvSpPr>
        <dsp:cNvPr id="0" name=""/>
        <dsp:cNvSpPr/>
      </dsp:nvSpPr>
      <dsp:spPr>
        <a:xfrm>
          <a:off x="0" y="2840641"/>
          <a:ext cx="6699802" cy="113606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2A1DEA-3F9E-49AE-A0B6-EBD6A25DE007}">
      <dsp:nvSpPr>
        <dsp:cNvPr id="0" name=""/>
        <dsp:cNvSpPr/>
      </dsp:nvSpPr>
      <dsp:spPr>
        <a:xfrm>
          <a:off x="343658" y="3096255"/>
          <a:ext cx="624834" cy="62483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48D8C9-58D0-48E9-B4A8-3E61EF1950FB}">
      <dsp:nvSpPr>
        <dsp:cNvPr id="0" name=""/>
        <dsp:cNvSpPr/>
      </dsp:nvSpPr>
      <dsp:spPr>
        <a:xfrm>
          <a:off x="1312151" y="2840641"/>
          <a:ext cx="5387650" cy="11360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233" tIns="120233" rIns="120233" bIns="120233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Streaming beyond 30 days, or streaming that is not free to the consumer, requires an agreement with the Federation. </a:t>
          </a:r>
        </a:p>
      </dsp:txBody>
      <dsp:txXfrm>
        <a:off x="1312151" y="2840641"/>
        <a:ext cx="5387650" cy="11360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58FB47-2DB7-4772-A9E9-150B7E36F195}">
      <dsp:nvSpPr>
        <dsp:cNvPr id="0" name=""/>
        <dsp:cNvSpPr/>
      </dsp:nvSpPr>
      <dsp:spPr>
        <a:xfrm>
          <a:off x="0" y="2033"/>
          <a:ext cx="7704667" cy="97206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DBCDBB-FC16-4135-A975-29D8B794DE61}">
      <dsp:nvSpPr>
        <dsp:cNvPr id="0" name=""/>
        <dsp:cNvSpPr/>
      </dsp:nvSpPr>
      <dsp:spPr>
        <a:xfrm>
          <a:off x="294050" y="220749"/>
          <a:ext cx="535160" cy="5346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1B68A8-480D-4EA9-98AB-F48871D26822}">
      <dsp:nvSpPr>
        <dsp:cNvPr id="0" name=""/>
        <dsp:cNvSpPr/>
      </dsp:nvSpPr>
      <dsp:spPr>
        <a:xfrm>
          <a:off x="1123261" y="2033"/>
          <a:ext cx="6462391" cy="9730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978" tIns="102978" rIns="102978" bIns="10297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To generate payments, a “B” Report Form” must be filled out reporting the session to the Employer. This serves as an invoice for wages and benefits.</a:t>
          </a:r>
        </a:p>
      </dsp:txBody>
      <dsp:txXfrm>
        <a:off x="1123261" y="2033"/>
        <a:ext cx="6462391" cy="973018"/>
      </dsp:txXfrm>
    </dsp:sp>
    <dsp:sp modelId="{055BCA3C-A209-40BA-8865-C8A908BEED4E}">
      <dsp:nvSpPr>
        <dsp:cNvPr id="0" name=""/>
        <dsp:cNvSpPr/>
      </dsp:nvSpPr>
      <dsp:spPr>
        <a:xfrm>
          <a:off x="0" y="1179898"/>
          <a:ext cx="7704667" cy="97206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BDCDD9-BE3B-4E0D-BB9F-6F9C51DE4F2D}">
      <dsp:nvSpPr>
        <dsp:cNvPr id="0" name=""/>
        <dsp:cNvSpPr/>
      </dsp:nvSpPr>
      <dsp:spPr>
        <a:xfrm>
          <a:off x="294050" y="1398614"/>
          <a:ext cx="535160" cy="5346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E82CE4-75F5-4C67-B826-C0C840123E92}">
      <dsp:nvSpPr>
        <dsp:cNvPr id="0" name=""/>
        <dsp:cNvSpPr/>
      </dsp:nvSpPr>
      <dsp:spPr>
        <a:xfrm>
          <a:off x="1123261" y="1179898"/>
          <a:ext cx="6462391" cy="9730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978" tIns="102978" rIns="102978" bIns="10297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Report Forms cannot be filled out prior to a session taking place. (What if there’s overtime?)</a:t>
          </a:r>
        </a:p>
      </dsp:txBody>
      <dsp:txXfrm>
        <a:off x="1123261" y="1179898"/>
        <a:ext cx="6462391" cy="973018"/>
      </dsp:txXfrm>
    </dsp:sp>
    <dsp:sp modelId="{E3CC6F15-23DA-474C-83A8-B4FAD200B21D}">
      <dsp:nvSpPr>
        <dsp:cNvPr id="0" name=""/>
        <dsp:cNvSpPr/>
      </dsp:nvSpPr>
      <dsp:spPr>
        <a:xfrm>
          <a:off x="0" y="2357763"/>
          <a:ext cx="7704667" cy="97206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680CED-0289-45ED-87AD-C494CE002E7A}">
      <dsp:nvSpPr>
        <dsp:cNvPr id="0" name=""/>
        <dsp:cNvSpPr/>
      </dsp:nvSpPr>
      <dsp:spPr>
        <a:xfrm>
          <a:off x="294050" y="2576478"/>
          <a:ext cx="535160" cy="5346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E31A22-A9AA-4F6F-9D48-46F87B78D53B}">
      <dsp:nvSpPr>
        <dsp:cNvPr id="0" name=""/>
        <dsp:cNvSpPr/>
      </dsp:nvSpPr>
      <dsp:spPr>
        <a:xfrm>
          <a:off x="1123261" y="2357763"/>
          <a:ext cx="6462391" cy="9730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978" tIns="102978" rIns="102978" bIns="10297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Different types of work require different types of forms in order to report all relevant information.</a:t>
          </a:r>
        </a:p>
      </dsp:txBody>
      <dsp:txXfrm>
        <a:off x="1123261" y="2357763"/>
        <a:ext cx="6462391" cy="97301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C14681-FAB4-4E9F-A2FA-08AD082249EE}">
      <dsp:nvSpPr>
        <dsp:cNvPr id="0" name=""/>
        <dsp:cNvSpPr/>
      </dsp:nvSpPr>
      <dsp:spPr>
        <a:xfrm>
          <a:off x="0" y="2795"/>
          <a:ext cx="7704667" cy="95775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0D9880-6EC2-4365-9FC3-4069C180D192}">
      <dsp:nvSpPr>
        <dsp:cNvPr id="0" name=""/>
        <dsp:cNvSpPr/>
      </dsp:nvSpPr>
      <dsp:spPr>
        <a:xfrm>
          <a:off x="289721" y="218290"/>
          <a:ext cx="527280" cy="52676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0CAAC3-F342-4DD9-B324-BF2F2FE630CD}">
      <dsp:nvSpPr>
        <dsp:cNvPr id="0" name=""/>
        <dsp:cNvSpPr/>
      </dsp:nvSpPr>
      <dsp:spPr>
        <a:xfrm>
          <a:off x="1106722" y="2795"/>
          <a:ext cx="6539807" cy="958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462" tIns="101462" rIns="101462" bIns="101462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In the end, there should usually be four copies of Report Forms filed: one retained by the Employer, one kept by the Leader, one filed with the Local, one filed with the Pension Fund.</a:t>
          </a:r>
        </a:p>
      </dsp:txBody>
      <dsp:txXfrm>
        <a:off x="1106722" y="2795"/>
        <a:ext cx="6539807" cy="958691"/>
      </dsp:txXfrm>
    </dsp:sp>
    <dsp:sp modelId="{7AB254FF-FD2D-4CE4-ADCD-EFE00C1DA928}">
      <dsp:nvSpPr>
        <dsp:cNvPr id="0" name=""/>
        <dsp:cNvSpPr/>
      </dsp:nvSpPr>
      <dsp:spPr>
        <a:xfrm>
          <a:off x="0" y="1187062"/>
          <a:ext cx="7704667" cy="95775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E3485D-66E0-420E-8FCD-07827F31E0C1}">
      <dsp:nvSpPr>
        <dsp:cNvPr id="0" name=""/>
        <dsp:cNvSpPr/>
      </dsp:nvSpPr>
      <dsp:spPr>
        <a:xfrm>
          <a:off x="289721" y="1402557"/>
          <a:ext cx="527280" cy="52676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5E234B-77F4-4F9E-A706-D0B2E8EE7462}">
      <dsp:nvSpPr>
        <dsp:cNvPr id="0" name=""/>
        <dsp:cNvSpPr/>
      </dsp:nvSpPr>
      <dsp:spPr>
        <a:xfrm>
          <a:off x="1106722" y="1187062"/>
          <a:ext cx="6539807" cy="958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462" tIns="101462" rIns="101462" bIns="101462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The Local should then file a copy with the Federation, pursuant to Article 15, Section 7 of the Bylaws.</a:t>
          </a:r>
        </a:p>
      </dsp:txBody>
      <dsp:txXfrm>
        <a:off x="1106722" y="1187062"/>
        <a:ext cx="6539807" cy="958691"/>
      </dsp:txXfrm>
    </dsp:sp>
    <dsp:sp modelId="{A791C081-D658-4BC2-B639-1D8FF63B4053}">
      <dsp:nvSpPr>
        <dsp:cNvPr id="0" name=""/>
        <dsp:cNvSpPr/>
      </dsp:nvSpPr>
      <dsp:spPr>
        <a:xfrm>
          <a:off x="0" y="2371328"/>
          <a:ext cx="7704667" cy="95775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886D3E-D6AB-4185-929D-01F660E53CF5}">
      <dsp:nvSpPr>
        <dsp:cNvPr id="0" name=""/>
        <dsp:cNvSpPr/>
      </dsp:nvSpPr>
      <dsp:spPr>
        <a:xfrm>
          <a:off x="289721" y="2586823"/>
          <a:ext cx="527280" cy="52676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68A13C-0D7A-4B92-B50C-383CB9F3F2BF}">
      <dsp:nvSpPr>
        <dsp:cNvPr id="0" name=""/>
        <dsp:cNvSpPr/>
      </dsp:nvSpPr>
      <dsp:spPr>
        <a:xfrm>
          <a:off x="1106722" y="2371328"/>
          <a:ext cx="6539807" cy="958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462" tIns="101462" rIns="101462" bIns="101462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Side musicians are </a:t>
          </a:r>
          <a:r>
            <a:rPr lang="en-US" sz="2200" u="sng" kern="1200"/>
            <a:t>not</a:t>
          </a:r>
          <a:r>
            <a:rPr lang="en-US" sz="2200" kern="1200"/>
            <a:t> entitled to copies of Report Forms for sessions they worked.</a:t>
          </a:r>
        </a:p>
      </dsp:txBody>
      <dsp:txXfrm>
        <a:off x="1106722" y="2371328"/>
        <a:ext cx="6539807" cy="95869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1F5CD2-DEF0-4FB1-92BA-DEA315C3600D}">
      <dsp:nvSpPr>
        <dsp:cNvPr id="0" name=""/>
        <dsp:cNvSpPr/>
      </dsp:nvSpPr>
      <dsp:spPr>
        <a:xfrm>
          <a:off x="0" y="639"/>
          <a:ext cx="5062141" cy="149672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89E00B-D328-4B01-9634-C2E13E7BA99B}">
      <dsp:nvSpPr>
        <dsp:cNvPr id="0" name=""/>
        <dsp:cNvSpPr/>
      </dsp:nvSpPr>
      <dsp:spPr>
        <a:xfrm>
          <a:off x="452758" y="337402"/>
          <a:ext cx="823197" cy="82319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D13B2B-3CEC-4A8F-A2DB-805C0D40F3AA}">
      <dsp:nvSpPr>
        <dsp:cNvPr id="0" name=""/>
        <dsp:cNvSpPr/>
      </dsp:nvSpPr>
      <dsp:spPr>
        <a:xfrm>
          <a:off x="1728714" y="639"/>
          <a:ext cx="3333426" cy="1496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403" tIns="158403" rIns="158403" bIns="158403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Musicians must be paid within 15 business days of a session. It is usually preferred that wage checks accompany the Report Form when filed with the Local so they can be double-checked.</a:t>
          </a:r>
        </a:p>
      </dsp:txBody>
      <dsp:txXfrm>
        <a:off x="1728714" y="639"/>
        <a:ext cx="3333426" cy="1496722"/>
      </dsp:txXfrm>
    </dsp:sp>
    <dsp:sp modelId="{D9696126-9272-4BD1-9E91-7AEDFD8A66E6}">
      <dsp:nvSpPr>
        <dsp:cNvPr id="0" name=""/>
        <dsp:cNvSpPr/>
      </dsp:nvSpPr>
      <dsp:spPr>
        <a:xfrm>
          <a:off x="0" y="1871542"/>
          <a:ext cx="5062141" cy="149672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ED2437-934E-4BC9-8A57-FE8B5FE27C32}">
      <dsp:nvSpPr>
        <dsp:cNvPr id="0" name=""/>
        <dsp:cNvSpPr/>
      </dsp:nvSpPr>
      <dsp:spPr>
        <a:xfrm>
          <a:off x="452758" y="2208305"/>
          <a:ext cx="823197" cy="82319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E01254-847F-47EB-828F-379755D2B68B}">
      <dsp:nvSpPr>
        <dsp:cNvPr id="0" name=""/>
        <dsp:cNvSpPr/>
      </dsp:nvSpPr>
      <dsp:spPr>
        <a:xfrm>
          <a:off x="1728714" y="1871542"/>
          <a:ext cx="3333426" cy="1496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403" tIns="158403" rIns="158403" bIns="158403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Once a payment is properly paid and filed, a billing for work dues can be generated.</a:t>
          </a:r>
        </a:p>
      </dsp:txBody>
      <dsp:txXfrm>
        <a:off x="1728714" y="1871542"/>
        <a:ext cx="3333426" cy="1496722"/>
      </dsp:txXfrm>
    </dsp:sp>
    <dsp:sp modelId="{13004A4C-506E-4110-A4A5-1C3E333B9DFD}">
      <dsp:nvSpPr>
        <dsp:cNvPr id="0" name=""/>
        <dsp:cNvSpPr/>
      </dsp:nvSpPr>
      <dsp:spPr>
        <a:xfrm>
          <a:off x="0" y="3742445"/>
          <a:ext cx="5062141" cy="149672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C39466-3ABE-4968-BF00-66B3ADAD1757}">
      <dsp:nvSpPr>
        <dsp:cNvPr id="0" name=""/>
        <dsp:cNvSpPr/>
      </dsp:nvSpPr>
      <dsp:spPr>
        <a:xfrm>
          <a:off x="452758" y="4079208"/>
          <a:ext cx="823197" cy="82319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4BBF90-AACF-4D5F-93C3-259D4269D257}">
      <dsp:nvSpPr>
        <dsp:cNvPr id="0" name=""/>
        <dsp:cNvSpPr/>
      </dsp:nvSpPr>
      <dsp:spPr>
        <a:xfrm>
          <a:off x="1728714" y="3742445"/>
          <a:ext cx="3333426" cy="1496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403" tIns="158403" rIns="158403" bIns="158403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If you receive a check for pension with the report, the check and a copy of the Report Form should be transmitted to the Fund ASAP.</a:t>
          </a:r>
        </a:p>
      </dsp:txBody>
      <dsp:txXfrm>
        <a:off x="1728714" y="3742445"/>
        <a:ext cx="3333426" cy="14967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F3290687-716F-46A0-B648-43CC65F10941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61CDC3FB-2AE7-468D-9781-998B2B8B952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637248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0687-716F-46A0-B648-43CC65F10941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C3FB-2AE7-468D-9781-998B2B8B9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782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0687-716F-46A0-B648-43CC65F10941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C3FB-2AE7-468D-9781-998B2B8B9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232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0687-716F-46A0-B648-43CC65F10941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C3FB-2AE7-468D-9781-998B2B8B9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828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0687-716F-46A0-B648-43CC65F10941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C3FB-2AE7-468D-9781-998B2B8B9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040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0687-716F-46A0-B648-43CC65F10941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C3FB-2AE7-468D-9781-998B2B8B9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950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0687-716F-46A0-B648-43CC65F10941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C3FB-2AE7-468D-9781-998B2B8B9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089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0687-716F-46A0-B648-43CC65F10941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C3FB-2AE7-468D-9781-998B2B8B9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1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0687-716F-46A0-B648-43CC65F10941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C3FB-2AE7-468D-9781-998B2B8B9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141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F3290687-716F-46A0-B648-43CC65F10941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61CDC3FB-2AE7-468D-9781-998B2B8B9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184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0687-716F-46A0-B648-43CC65F10941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61CDC3FB-2AE7-468D-9781-998B2B8B9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17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0687-716F-46A0-B648-43CC65F10941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C3FB-2AE7-468D-9781-998B2B8B9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46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0687-716F-46A0-B648-43CC65F10941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C3FB-2AE7-468D-9781-998B2B8B9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052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0687-716F-46A0-B648-43CC65F10941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C3FB-2AE7-468D-9781-998B2B8B9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06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0687-716F-46A0-B648-43CC65F10941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C3FB-2AE7-468D-9781-998B2B8B9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82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0687-716F-46A0-B648-43CC65F10941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C3FB-2AE7-468D-9781-998B2B8B9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946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90687-716F-46A0-B648-43CC65F10941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DC3FB-2AE7-468D-9781-998B2B8B9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304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3290687-716F-46A0-B648-43CC65F10941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1CDC3FB-2AE7-468D-9781-998B2B8B9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96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Electronic Media for Local Officers and Freelance Musicians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John Painting, EMSD Director</a:t>
            </a:r>
          </a:p>
        </p:txBody>
      </p:sp>
    </p:spTree>
    <p:extLst>
      <p:ext uri="{BB962C8B-B14F-4D97-AF65-F5344CB8AC3E}">
        <p14:creationId xmlns:p14="http://schemas.microsoft.com/office/powerpoint/2010/main" val="9651828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8F94D66-27EC-4CB8-8226-D7F41C161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576" y="-4763"/>
            <a:ext cx="3761187" cy="6862763"/>
            <a:chOff x="2928938" y="-4763"/>
            <a:chExt cx="5014912" cy="6862763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1A53964C-7D93-4C48-A4A6-C4C2C393C5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9C944EEC-539E-4389-8785-58E65D04E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7836EB7E-895C-4D68-B92E-312B371CB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0F29242B-8CE7-4636-B326-4BEE42EB6D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4D0B8E9A-7727-4AD9-974E-8815F0B20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1CD6C65C-71BE-4549-926A-1C1135FD06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58348C3-6249-4952-AA86-C63DB35EA9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E6174AD-DBB0-43E6-98C2-738DB3A152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219326" y="-4763"/>
            <a:ext cx="3761187" cy="6862763"/>
            <a:chOff x="2928938" y="-4763"/>
            <a:chExt cx="5014912" cy="6862763"/>
          </a:xfrm>
        </p:grpSpPr>
        <p:sp>
          <p:nvSpPr>
            <p:cNvPr id="20" name="Freeform 6">
              <a:extLst>
                <a:ext uri="{FF2B5EF4-FFF2-40B4-BE49-F238E27FC236}">
                  <a16:creationId xmlns:a16="http://schemas.microsoft.com/office/drawing/2014/main" id="{50A59800-3661-4778-9D8A-F816C85C41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7">
              <a:extLst>
                <a:ext uri="{FF2B5EF4-FFF2-40B4-BE49-F238E27FC236}">
                  <a16:creationId xmlns:a16="http://schemas.microsoft.com/office/drawing/2014/main" id="{7A810977-C816-4698-B7E7-0E6BDED794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181E4B1B-2437-4A14-8927-817FC7AED6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3F98AD26-9FF7-44EA-B876-9C857F8ED9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32EBB12A-A9CE-446F-9462-15DAC0D0FA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85925599-F99B-48E5-A384-76136C0818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88E8CA4-A43D-205C-D1E1-CFE6D30AA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9818" y="264207"/>
            <a:ext cx="4541042" cy="176911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6000" dirty="0"/>
              <a:t>Joint Venture Agreement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694BD1-B849-6113-6C87-8B7355B01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52190" y="2138097"/>
            <a:ext cx="3875076" cy="45433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If nobody is hiring the musician(s) to record, do they not need a union contract?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What if a self-contained band rents studio time to cut an album?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Is the band not covered if the song is licensed into another project?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If all musicians on a recording project are part-owners of the recording and they all benefit from any potential commercial sales, then the musicians can file a </a:t>
            </a:r>
            <a:r>
              <a:rPr lang="en-US" sz="1500" b="1" dirty="0"/>
              <a:t>Joint Venture Agreement</a:t>
            </a:r>
            <a:r>
              <a:rPr lang="en-US" sz="1500" dirty="0"/>
              <a:t> to ensure the project is on file with the union.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500" dirty="0"/>
              <a:t>No money changes hands under this agreement, as the musicians would not be logistically paying themselves. </a:t>
            </a:r>
          </a:p>
        </p:txBody>
      </p:sp>
      <p:pic>
        <p:nvPicPr>
          <p:cNvPr id="5" name="Picture 4" descr="Guitars on a guitar stand">
            <a:extLst>
              <a:ext uri="{FF2B5EF4-FFF2-40B4-BE49-F238E27FC236}">
                <a16:creationId xmlns:a16="http://schemas.microsoft.com/office/drawing/2014/main" id="{341ED2A1-F03A-572C-C593-14D42C7C148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5264" r="4964" b="-1"/>
          <a:stretch/>
        </p:blipFill>
        <p:spPr>
          <a:xfrm>
            <a:off x="20" y="10"/>
            <a:ext cx="4086205" cy="6857990"/>
          </a:xfrm>
          <a:custGeom>
            <a:avLst/>
            <a:gdLst/>
            <a:ahLst/>
            <a:cxnLst/>
            <a:rect l="l" t="t" r="r" b="b"/>
            <a:pathLst>
              <a:path w="5448300" h="6858000">
                <a:moveTo>
                  <a:pt x="0" y="0"/>
                </a:moveTo>
                <a:lnTo>
                  <a:pt x="3513666" y="0"/>
                </a:lnTo>
                <a:lnTo>
                  <a:pt x="2861733" y="2548466"/>
                </a:lnTo>
                <a:lnTo>
                  <a:pt x="5448300" y="6853767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 w="3810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447206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5428F22-76B3-4107-AADE-3F9EC95FD3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346FBCF-5353-4172-96F5-4B7EB07777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17698" y="-12875"/>
            <a:ext cx="1953297" cy="6890194"/>
            <a:chOff x="2199787" y="-12875"/>
            <a:chExt cx="2679011" cy="6890194"/>
          </a:xfrm>
        </p:grpSpPr>
        <p:sp useBgFill="1">
          <p:nvSpPr>
            <p:cNvPr id="12" name="Rectangle 19">
              <a:extLst>
                <a:ext uri="{FF2B5EF4-FFF2-40B4-BE49-F238E27FC236}">
                  <a16:creationId xmlns:a16="http://schemas.microsoft.com/office/drawing/2014/main" id="{343F3E6D-808D-43AD-9485-AD0014BEAE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2199787" y="-12875"/>
              <a:ext cx="2679011" cy="5301468"/>
            </a:xfrm>
            <a:custGeom>
              <a:avLst/>
              <a:gdLst>
                <a:gd name="connsiteX0" fmla="*/ 0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0 w 2570017"/>
                <a:gd name="connsiteY4" fmla="*/ 0 h 2554287"/>
                <a:gd name="connsiteX0" fmla="*/ 904009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904009 w 2570017"/>
                <a:gd name="connsiteY4" fmla="*/ 0 h 2554287"/>
                <a:gd name="connsiteX0" fmla="*/ 644236 w 2570017"/>
                <a:gd name="connsiteY0" fmla="*/ 10391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644236 w 2570017"/>
                <a:gd name="connsiteY4" fmla="*/ 10391 h 2554287"/>
                <a:gd name="connsiteX0" fmla="*/ 633845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633845 w 2570017"/>
                <a:gd name="connsiteY4" fmla="*/ 0 h 2554287"/>
                <a:gd name="connsiteX0" fmla="*/ 675409 w 2611581"/>
                <a:gd name="connsiteY0" fmla="*/ 0 h 2554287"/>
                <a:gd name="connsiteX1" fmla="*/ 2611581 w 2611581"/>
                <a:gd name="connsiteY1" fmla="*/ 0 h 2554287"/>
                <a:gd name="connsiteX2" fmla="*/ 2611581 w 2611581"/>
                <a:gd name="connsiteY2" fmla="*/ 2554287 h 2554287"/>
                <a:gd name="connsiteX3" fmla="*/ 0 w 2611581"/>
                <a:gd name="connsiteY3" fmla="*/ 2554287 h 2554287"/>
                <a:gd name="connsiteX4" fmla="*/ 675409 w 2611581"/>
                <a:gd name="connsiteY4" fmla="*/ 0 h 2554287"/>
                <a:gd name="connsiteX0" fmla="*/ 650979 w 2587151"/>
                <a:gd name="connsiteY0" fmla="*/ 0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650979 w 2587151"/>
                <a:gd name="connsiteY4" fmla="*/ 0 h 2554287"/>
                <a:gd name="connsiteX0" fmla="*/ 730379 w 2587151"/>
                <a:gd name="connsiteY0" fmla="*/ 5692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730379 w 2587151"/>
                <a:gd name="connsiteY4" fmla="*/ 5692 h 2554287"/>
                <a:gd name="connsiteX0" fmla="*/ 864750 w 2587151"/>
                <a:gd name="connsiteY0" fmla="*/ 2847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864750 w 2587151"/>
                <a:gd name="connsiteY4" fmla="*/ 2847 h 2554287"/>
                <a:gd name="connsiteX0" fmla="*/ 883073 w 2587151"/>
                <a:gd name="connsiteY0" fmla="*/ 1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883073 w 2587151"/>
                <a:gd name="connsiteY4" fmla="*/ 1 h 2554287"/>
                <a:gd name="connsiteX0" fmla="*/ 895288 w 2599366"/>
                <a:gd name="connsiteY0" fmla="*/ 1 h 2554287"/>
                <a:gd name="connsiteX1" fmla="*/ 2599366 w 2599366"/>
                <a:gd name="connsiteY1" fmla="*/ 0 h 2554287"/>
                <a:gd name="connsiteX2" fmla="*/ 2599366 w 2599366"/>
                <a:gd name="connsiteY2" fmla="*/ 2554287 h 2554287"/>
                <a:gd name="connsiteX3" fmla="*/ 0 w 2599366"/>
                <a:gd name="connsiteY3" fmla="*/ 2542904 h 2554287"/>
                <a:gd name="connsiteX4" fmla="*/ 895288 w 2599366"/>
                <a:gd name="connsiteY4" fmla="*/ 1 h 2554287"/>
                <a:gd name="connsiteX0" fmla="*/ 895288 w 2599366"/>
                <a:gd name="connsiteY0" fmla="*/ 1 h 2554287"/>
                <a:gd name="connsiteX1" fmla="*/ 2599366 w 2599366"/>
                <a:gd name="connsiteY1" fmla="*/ 0 h 2554287"/>
                <a:gd name="connsiteX2" fmla="*/ 2599366 w 2599366"/>
                <a:gd name="connsiteY2" fmla="*/ 2554287 h 2554287"/>
                <a:gd name="connsiteX3" fmla="*/ 0 w 2599366"/>
                <a:gd name="connsiteY3" fmla="*/ 2542904 h 2554287"/>
                <a:gd name="connsiteX4" fmla="*/ 895288 w 2599366"/>
                <a:gd name="connsiteY4" fmla="*/ 1 h 2554287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2904 h 2565670"/>
                <a:gd name="connsiteX4" fmla="*/ 895288 w 2611581"/>
                <a:gd name="connsiteY4" fmla="*/ 1 h 2565670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2904 h 2565670"/>
                <a:gd name="connsiteX4" fmla="*/ 895288 w 2611581"/>
                <a:gd name="connsiteY4" fmla="*/ 1 h 2565670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5750 h 2565670"/>
                <a:gd name="connsiteX4" fmla="*/ 895288 w 2611581"/>
                <a:gd name="connsiteY4" fmla="*/ 1 h 2565670"/>
                <a:gd name="connsiteX0" fmla="*/ 1544433 w 3260726"/>
                <a:gd name="connsiteY0" fmla="*/ 1 h 2565670"/>
                <a:gd name="connsiteX1" fmla="*/ 3248511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1544433 w 3260726"/>
                <a:gd name="connsiteY4" fmla="*/ 1 h 2565670"/>
                <a:gd name="connsiteX0" fmla="*/ 921784 w 3260726"/>
                <a:gd name="connsiteY0" fmla="*/ 12347 h 2565670"/>
                <a:gd name="connsiteX1" fmla="*/ 3248511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921784 w 3260726"/>
                <a:gd name="connsiteY4" fmla="*/ 12347 h 2565670"/>
                <a:gd name="connsiteX0" fmla="*/ 921784 w 3260726"/>
                <a:gd name="connsiteY0" fmla="*/ 12347 h 2565670"/>
                <a:gd name="connsiteX1" fmla="*/ 2321160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921784 w 3260726"/>
                <a:gd name="connsiteY4" fmla="*/ 12347 h 2565670"/>
                <a:gd name="connsiteX0" fmla="*/ 921784 w 2322228"/>
                <a:gd name="connsiteY0" fmla="*/ 12347 h 2565670"/>
                <a:gd name="connsiteX1" fmla="*/ 2321160 w 2322228"/>
                <a:gd name="connsiteY1" fmla="*/ 0 h 2565670"/>
                <a:gd name="connsiteX2" fmla="*/ 2320129 w 2322228"/>
                <a:gd name="connsiteY2" fmla="*/ 2565670 h 2565670"/>
                <a:gd name="connsiteX3" fmla="*/ 0 w 2322228"/>
                <a:gd name="connsiteY3" fmla="*/ 2521058 h 2565670"/>
                <a:gd name="connsiteX4" fmla="*/ 921784 w 2322228"/>
                <a:gd name="connsiteY4" fmla="*/ 12347 h 2565670"/>
                <a:gd name="connsiteX0" fmla="*/ 921784 w 2322228"/>
                <a:gd name="connsiteY0" fmla="*/ 0 h 2571841"/>
                <a:gd name="connsiteX1" fmla="*/ 2321160 w 2322228"/>
                <a:gd name="connsiteY1" fmla="*/ 6171 h 2571841"/>
                <a:gd name="connsiteX2" fmla="*/ 2320129 w 2322228"/>
                <a:gd name="connsiteY2" fmla="*/ 2571841 h 2571841"/>
                <a:gd name="connsiteX3" fmla="*/ 0 w 2322228"/>
                <a:gd name="connsiteY3" fmla="*/ 2527229 h 2571841"/>
                <a:gd name="connsiteX4" fmla="*/ 921784 w 2322228"/>
                <a:gd name="connsiteY4" fmla="*/ 0 h 2571841"/>
                <a:gd name="connsiteX0" fmla="*/ 921784 w 2611583"/>
                <a:gd name="connsiteY0" fmla="*/ 0 h 2540977"/>
                <a:gd name="connsiteX1" fmla="*/ 2321160 w 2611583"/>
                <a:gd name="connsiteY1" fmla="*/ 6171 h 2540977"/>
                <a:gd name="connsiteX2" fmla="*/ 2611583 w 2611583"/>
                <a:gd name="connsiteY2" fmla="*/ 2540977 h 2540977"/>
                <a:gd name="connsiteX3" fmla="*/ 0 w 2611583"/>
                <a:gd name="connsiteY3" fmla="*/ 2527229 h 2540977"/>
                <a:gd name="connsiteX4" fmla="*/ 921784 w 2611583"/>
                <a:gd name="connsiteY4" fmla="*/ 0 h 2540977"/>
                <a:gd name="connsiteX0" fmla="*/ 921784 w 2611583"/>
                <a:gd name="connsiteY0" fmla="*/ 2 h 2540979"/>
                <a:gd name="connsiteX1" fmla="*/ 2572870 w 2611583"/>
                <a:gd name="connsiteY1" fmla="*/ 0 h 2540979"/>
                <a:gd name="connsiteX2" fmla="*/ 2611583 w 2611583"/>
                <a:gd name="connsiteY2" fmla="*/ 2540979 h 2540979"/>
                <a:gd name="connsiteX3" fmla="*/ 0 w 2611583"/>
                <a:gd name="connsiteY3" fmla="*/ 2527231 h 2540979"/>
                <a:gd name="connsiteX4" fmla="*/ 921784 w 2611583"/>
                <a:gd name="connsiteY4" fmla="*/ 2 h 2540979"/>
                <a:gd name="connsiteX0" fmla="*/ 921784 w 2705467"/>
                <a:gd name="connsiteY0" fmla="*/ 0 h 2540977"/>
                <a:gd name="connsiteX1" fmla="*/ 2705349 w 2705467"/>
                <a:gd name="connsiteY1" fmla="*/ 6171 h 2540977"/>
                <a:gd name="connsiteX2" fmla="*/ 2611583 w 2705467"/>
                <a:gd name="connsiteY2" fmla="*/ 2540977 h 2540977"/>
                <a:gd name="connsiteX3" fmla="*/ 0 w 2705467"/>
                <a:gd name="connsiteY3" fmla="*/ 2527229 h 2540977"/>
                <a:gd name="connsiteX4" fmla="*/ 921784 w 2705467"/>
                <a:gd name="connsiteY4" fmla="*/ 0 h 2540977"/>
                <a:gd name="connsiteX0" fmla="*/ 921784 w 2718702"/>
                <a:gd name="connsiteY0" fmla="*/ 2 h 2540979"/>
                <a:gd name="connsiteX1" fmla="*/ 2718597 w 2718702"/>
                <a:gd name="connsiteY1" fmla="*/ 0 h 2540979"/>
                <a:gd name="connsiteX2" fmla="*/ 2611583 w 2718702"/>
                <a:gd name="connsiteY2" fmla="*/ 2540979 h 2540979"/>
                <a:gd name="connsiteX3" fmla="*/ 0 w 2718702"/>
                <a:gd name="connsiteY3" fmla="*/ 2527231 h 2540979"/>
                <a:gd name="connsiteX4" fmla="*/ 921784 w 2718702"/>
                <a:gd name="connsiteY4" fmla="*/ 2 h 2540979"/>
                <a:gd name="connsiteX0" fmla="*/ 921784 w 2679012"/>
                <a:gd name="connsiteY0" fmla="*/ 0 h 2540977"/>
                <a:gd name="connsiteX1" fmla="*/ 2678853 w 2679012"/>
                <a:gd name="connsiteY1" fmla="*/ 6171 h 2540977"/>
                <a:gd name="connsiteX2" fmla="*/ 2611583 w 2679012"/>
                <a:gd name="connsiteY2" fmla="*/ 2540977 h 2540977"/>
                <a:gd name="connsiteX3" fmla="*/ 0 w 2679012"/>
                <a:gd name="connsiteY3" fmla="*/ 2527229 h 2540977"/>
                <a:gd name="connsiteX4" fmla="*/ 921784 w 2679012"/>
                <a:gd name="connsiteY4" fmla="*/ 0 h 2540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79012" h="2540977">
                  <a:moveTo>
                    <a:pt x="921784" y="0"/>
                  </a:moveTo>
                  <a:lnTo>
                    <a:pt x="2678853" y="6171"/>
                  </a:lnTo>
                  <a:cubicBezTo>
                    <a:pt x="2682925" y="861394"/>
                    <a:pt x="2607511" y="1685754"/>
                    <a:pt x="2611583" y="2540977"/>
                  </a:cubicBezTo>
                  <a:lnTo>
                    <a:pt x="0" y="2527229"/>
                  </a:lnTo>
                  <a:lnTo>
                    <a:pt x="921784" y="0"/>
                  </a:lnTo>
                  <a:close/>
                </a:path>
              </a:pathLst>
            </a:custGeom>
            <a:blipFill rotWithShape="0">
              <a:blip r:embed="rId2">
                <a:duotone>
                  <a:schemeClr val="bg2">
                    <a:shade val="76000"/>
                    <a:satMod val="180000"/>
                  </a:schemeClr>
                  <a:schemeClr val="bg2">
                    <a:tint val="80000"/>
                    <a:satMod val="120000"/>
                    <a:lumMod val="180000"/>
                  </a:schemeClr>
                </a:duotone>
              </a:blip>
              <a:stretch>
                <a:fillRect l="-114598" r="-265621" b="-28686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 useBgFill="1">
          <p:nvSpPr>
            <p:cNvPr id="13" name="Rectangle 20">
              <a:extLst>
                <a:ext uri="{FF2B5EF4-FFF2-40B4-BE49-F238E27FC236}">
                  <a16:creationId xmlns:a16="http://schemas.microsoft.com/office/drawing/2014/main" id="{03DB1AC6-5430-4CD3-BD83-86E675A11A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2211875" y="5257482"/>
              <a:ext cx="2586931" cy="1619837"/>
            </a:xfrm>
            <a:custGeom>
              <a:avLst/>
              <a:gdLst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0 w 2611581"/>
                <a:gd name="connsiteY3" fmla="*/ 4303713 h 4303713"/>
                <a:gd name="connsiteX4" fmla="*/ 0 w 2611581"/>
                <a:gd name="connsiteY4" fmla="*/ 0 h 4303713"/>
                <a:gd name="connsiteX0" fmla="*/ 0 w 2611581"/>
                <a:gd name="connsiteY0" fmla="*/ 0 h 4314104"/>
                <a:gd name="connsiteX1" fmla="*/ 2611581 w 2611581"/>
                <a:gd name="connsiteY1" fmla="*/ 0 h 4314104"/>
                <a:gd name="connsiteX2" fmla="*/ 2611581 w 2611581"/>
                <a:gd name="connsiteY2" fmla="*/ 4303713 h 4314104"/>
                <a:gd name="connsiteX3" fmla="*/ 1693718 w 2611581"/>
                <a:gd name="connsiteY3" fmla="*/ 4314104 h 4314104"/>
                <a:gd name="connsiteX4" fmla="*/ 0 w 2611581"/>
                <a:gd name="connsiteY4" fmla="*/ 0 h 4314104"/>
                <a:gd name="connsiteX0" fmla="*/ 0 w 2611581"/>
                <a:gd name="connsiteY0" fmla="*/ 0 h 4314104"/>
                <a:gd name="connsiteX1" fmla="*/ 2611581 w 2611581"/>
                <a:gd name="connsiteY1" fmla="*/ 0 h 4314104"/>
                <a:gd name="connsiteX2" fmla="*/ 2611581 w 2611581"/>
                <a:gd name="connsiteY2" fmla="*/ 4303713 h 4314104"/>
                <a:gd name="connsiteX3" fmla="*/ 1963882 w 2611581"/>
                <a:gd name="connsiteY3" fmla="*/ 4314104 h 4314104"/>
                <a:gd name="connsiteX4" fmla="*/ 0 w 2611581"/>
                <a:gd name="connsiteY4" fmla="*/ 0 h 4314104"/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2213264 w 2611581"/>
                <a:gd name="connsiteY3" fmla="*/ 4293322 h 4303713"/>
                <a:gd name="connsiteX4" fmla="*/ 0 w 2611581"/>
                <a:gd name="connsiteY4" fmla="*/ 0 h 4303713"/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2171701 w 2611581"/>
                <a:gd name="connsiteY3" fmla="*/ 3638695 h 4303713"/>
                <a:gd name="connsiteX4" fmla="*/ 0 w 2611581"/>
                <a:gd name="connsiteY4" fmla="*/ 0 h 4303713"/>
                <a:gd name="connsiteX0" fmla="*/ 0 w 2720934"/>
                <a:gd name="connsiteY0" fmla="*/ 268283 h 4303713"/>
                <a:gd name="connsiteX1" fmla="*/ 2720934 w 2720934"/>
                <a:gd name="connsiteY1" fmla="*/ 0 h 4303713"/>
                <a:gd name="connsiteX2" fmla="*/ 2720934 w 2720934"/>
                <a:gd name="connsiteY2" fmla="*/ 4303713 h 4303713"/>
                <a:gd name="connsiteX3" fmla="*/ 2281054 w 2720934"/>
                <a:gd name="connsiteY3" fmla="*/ 3638695 h 4303713"/>
                <a:gd name="connsiteX4" fmla="*/ 0 w 2720934"/>
                <a:gd name="connsiteY4" fmla="*/ 268283 h 4303713"/>
                <a:gd name="connsiteX0" fmla="*/ 0 w 2720934"/>
                <a:gd name="connsiteY0" fmla="*/ 268283 h 4303713"/>
                <a:gd name="connsiteX1" fmla="*/ 2720934 w 2720934"/>
                <a:gd name="connsiteY1" fmla="*/ 0 h 4303713"/>
                <a:gd name="connsiteX2" fmla="*/ 2720934 w 2720934"/>
                <a:gd name="connsiteY2" fmla="*/ 4303713 h 4303713"/>
                <a:gd name="connsiteX3" fmla="*/ 2264231 w 2720934"/>
                <a:gd name="connsiteY3" fmla="*/ 3717600 h 4303713"/>
                <a:gd name="connsiteX4" fmla="*/ 0 w 2720934"/>
                <a:gd name="connsiteY4" fmla="*/ 268283 h 4303713"/>
                <a:gd name="connsiteX0" fmla="*/ 0 w 2720934"/>
                <a:gd name="connsiteY0" fmla="*/ 268283 h 4335275"/>
                <a:gd name="connsiteX1" fmla="*/ 2720934 w 2720934"/>
                <a:gd name="connsiteY1" fmla="*/ 0 h 4335275"/>
                <a:gd name="connsiteX2" fmla="*/ 2653639 w 2720934"/>
                <a:gd name="connsiteY2" fmla="*/ 4335275 h 4335275"/>
                <a:gd name="connsiteX3" fmla="*/ 2264231 w 2720934"/>
                <a:gd name="connsiteY3" fmla="*/ 3717600 h 4335275"/>
                <a:gd name="connsiteX4" fmla="*/ 0 w 2720934"/>
                <a:gd name="connsiteY4" fmla="*/ 268283 h 4335275"/>
                <a:gd name="connsiteX0" fmla="*/ 0 w 2737757"/>
                <a:gd name="connsiteY0" fmla="*/ 236721 h 4335275"/>
                <a:gd name="connsiteX1" fmla="*/ 2737757 w 2737757"/>
                <a:gd name="connsiteY1" fmla="*/ 0 h 4335275"/>
                <a:gd name="connsiteX2" fmla="*/ 2670462 w 2737757"/>
                <a:gd name="connsiteY2" fmla="*/ 4335275 h 4335275"/>
                <a:gd name="connsiteX3" fmla="*/ 2281054 w 2737757"/>
                <a:gd name="connsiteY3" fmla="*/ 3717600 h 4335275"/>
                <a:gd name="connsiteX4" fmla="*/ 0 w 2737757"/>
                <a:gd name="connsiteY4" fmla="*/ 236721 h 4335275"/>
                <a:gd name="connsiteX0" fmla="*/ 0 w 2729346"/>
                <a:gd name="connsiteY0" fmla="*/ 0 h 4098554"/>
                <a:gd name="connsiteX1" fmla="*/ 2729346 w 2729346"/>
                <a:gd name="connsiteY1" fmla="*/ 126250 h 4098554"/>
                <a:gd name="connsiteX2" fmla="*/ 2670462 w 2729346"/>
                <a:gd name="connsiteY2" fmla="*/ 4098554 h 4098554"/>
                <a:gd name="connsiteX3" fmla="*/ 2281054 w 2729346"/>
                <a:gd name="connsiteY3" fmla="*/ 3480879 h 4098554"/>
                <a:gd name="connsiteX4" fmla="*/ 0 w 2729346"/>
                <a:gd name="connsiteY4" fmla="*/ 0 h 4098554"/>
                <a:gd name="connsiteX0" fmla="*/ 0 w 2720934"/>
                <a:gd name="connsiteY0" fmla="*/ 0 h 4098554"/>
                <a:gd name="connsiteX1" fmla="*/ 2720934 w 2720934"/>
                <a:gd name="connsiteY1" fmla="*/ 31562 h 4098554"/>
                <a:gd name="connsiteX2" fmla="*/ 2670462 w 2720934"/>
                <a:gd name="connsiteY2" fmla="*/ 4098554 h 4098554"/>
                <a:gd name="connsiteX3" fmla="*/ 2281054 w 2720934"/>
                <a:gd name="connsiteY3" fmla="*/ 3480879 h 4098554"/>
                <a:gd name="connsiteX4" fmla="*/ 0 w 2720934"/>
                <a:gd name="connsiteY4" fmla="*/ 0 h 4098554"/>
                <a:gd name="connsiteX0" fmla="*/ 0 w 2720934"/>
                <a:gd name="connsiteY0" fmla="*/ 15782 h 4114336"/>
                <a:gd name="connsiteX1" fmla="*/ 2720934 w 2720934"/>
                <a:gd name="connsiteY1" fmla="*/ 0 h 4114336"/>
                <a:gd name="connsiteX2" fmla="*/ 2670462 w 2720934"/>
                <a:gd name="connsiteY2" fmla="*/ 4114336 h 4114336"/>
                <a:gd name="connsiteX3" fmla="*/ 2281054 w 2720934"/>
                <a:gd name="connsiteY3" fmla="*/ 3496661 h 4114336"/>
                <a:gd name="connsiteX4" fmla="*/ 0 w 2720934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9817 w 2820289"/>
                <a:gd name="connsiteY2" fmla="*/ 4114336 h 4114336"/>
                <a:gd name="connsiteX3" fmla="*/ 2380409 w 2820289"/>
                <a:gd name="connsiteY3" fmla="*/ 3496661 h 4114336"/>
                <a:gd name="connsiteX4" fmla="*/ 0 w 2820289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9817 w 2820289"/>
                <a:gd name="connsiteY2" fmla="*/ 4114336 h 4114336"/>
                <a:gd name="connsiteX3" fmla="*/ 2362876 w 2820289"/>
                <a:gd name="connsiteY3" fmla="*/ 3517980 h 4114336"/>
                <a:gd name="connsiteX4" fmla="*/ 0 w 2820289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3972 w 2820289"/>
                <a:gd name="connsiteY2" fmla="*/ 4114336 h 4114336"/>
                <a:gd name="connsiteX3" fmla="*/ 2362876 w 2820289"/>
                <a:gd name="connsiteY3" fmla="*/ 3517980 h 4114336"/>
                <a:gd name="connsiteX4" fmla="*/ 0 w 2820289"/>
                <a:gd name="connsiteY4" fmla="*/ 15782 h 4114336"/>
                <a:gd name="connsiteX0" fmla="*/ 0 w 3721149"/>
                <a:gd name="connsiteY0" fmla="*/ 0 h 4269703"/>
                <a:gd name="connsiteX1" fmla="*/ 3721149 w 3721149"/>
                <a:gd name="connsiteY1" fmla="*/ 155367 h 4269703"/>
                <a:gd name="connsiteX2" fmla="*/ 3664832 w 3721149"/>
                <a:gd name="connsiteY2" fmla="*/ 4269703 h 4269703"/>
                <a:gd name="connsiteX3" fmla="*/ 3263736 w 3721149"/>
                <a:gd name="connsiteY3" fmla="*/ 3673347 h 4269703"/>
                <a:gd name="connsiteX4" fmla="*/ 0 w 3721149"/>
                <a:gd name="connsiteY4" fmla="*/ 0 h 4269703"/>
                <a:gd name="connsiteX0" fmla="*/ 0 w 3721149"/>
                <a:gd name="connsiteY0" fmla="*/ 0 h 4289488"/>
                <a:gd name="connsiteX1" fmla="*/ 3721149 w 3721149"/>
                <a:gd name="connsiteY1" fmla="*/ 155367 h 4289488"/>
                <a:gd name="connsiteX2" fmla="*/ 3664832 w 3721149"/>
                <a:gd name="connsiteY2" fmla="*/ 4269703 h 4289488"/>
                <a:gd name="connsiteX3" fmla="*/ 1705997 w 3721149"/>
                <a:gd name="connsiteY3" fmla="*/ 4289488 h 4289488"/>
                <a:gd name="connsiteX4" fmla="*/ 0 w 3721149"/>
                <a:gd name="connsiteY4" fmla="*/ 0 h 4289488"/>
                <a:gd name="connsiteX0" fmla="*/ 0 w 3664846"/>
                <a:gd name="connsiteY0" fmla="*/ 15785 h 4305273"/>
                <a:gd name="connsiteX1" fmla="*/ 3664846 w 3664846"/>
                <a:gd name="connsiteY1" fmla="*/ 0 h 4305273"/>
                <a:gd name="connsiteX2" fmla="*/ 3664832 w 3664846"/>
                <a:gd name="connsiteY2" fmla="*/ 4285488 h 4305273"/>
                <a:gd name="connsiteX3" fmla="*/ 1705997 w 3664846"/>
                <a:gd name="connsiteY3" fmla="*/ 4305273 h 4305273"/>
                <a:gd name="connsiteX4" fmla="*/ 0 w 3664846"/>
                <a:gd name="connsiteY4" fmla="*/ 15785 h 4305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64846" h="4305273">
                  <a:moveTo>
                    <a:pt x="0" y="15785"/>
                  </a:moveTo>
                  <a:lnTo>
                    <a:pt x="3664846" y="0"/>
                  </a:lnTo>
                  <a:cubicBezTo>
                    <a:pt x="3664841" y="1428496"/>
                    <a:pt x="3664837" y="2856992"/>
                    <a:pt x="3664832" y="4285488"/>
                  </a:cubicBezTo>
                  <a:lnTo>
                    <a:pt x="1705997" y="4305273"/>
                  </a:lnTo>
                  <a:lnTo>
                    <a:pt x="0" y="15785"/>
                  </a:lnTo>
                  <a:close/>
                </a:path>
              </a:pathLst>
            </a:custGeom>
            <a:blipFill rotWithShape="0">
              <a:blip r:embed="rId2">
                <a:duotone>
                  <a:schemeClr val="bg2">
                    <a:shade val="76000"/>
                    <a:satMod val="180000"/>
                  </a:schemeClr>
                  <a:schemeClr val="bg2">
                    <a:tint val="80000"/>
                    <a:satMod val="120000"/>
                    <a:lumMod val="180000"/>
                  </a:schemeClr>
                </a:duotone>
              </a:blip>
              <a:stretch>
                <a:fillRect l="-163116" t="-323529" r="-398251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8326E10-C8CB-487F-A110-F861268DE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70459" y="0"/>
            <a:ext cx="1827609" cy="6858001"/>
            <a:chOff x="1320800" y="0"/>
            <a:chExt cx="2436813" cy="6858001"/>
          </a:xfrm>
        </p:grpSpPr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3279962B-46D2-4E19-B632-39B80D1E8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321A335A-53CB-4C17-AB51-5D9C2DCB4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id="{A0E0D557-405B-469F-AEDE-4E3404AA41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D8D4E62F-9393-40A6-9E85-9F3B59C46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FABD11B1-DE89-45BC-8204-968C88AADC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AFA4965A-1FBC-44B8-B96A-3F5275C3AE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018A528-BBBE-5098-71C3-48E595FC6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1799" y="685800"/>
            <a:ext cx="5509418" cy="141393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/>
              <a:t>Limited Pressing Agreement and Single Song Overdubs</a:t>
            </a:r>
          </a:p>
        </p:txBody>
      </p:sp>
      <p:pic>
        <p:nvPicPr>
          <p:cNvPr id="5" name="Picture 4" descr="Microphone and piano">
            <a:extLst>
              <a:ext uri="{FF2B5EF4-FFF2-40B4-BE49-F238E27FC236}">
                <a16:creationId xmlns:a16="http://schemas.microsoft.com/office/drawing/2014/main" id="{A3E201C6-94B8-95B5-C9BE-E73401CE38A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1793" r="43145" b="-1"/>
          <a:stretch/>
        </p:blipFill>
        <p:spPr>
          <a:xfrm>
            <a:off x="20" y="10"/>
            <a:ext cx="2594352" cy="6857990"/>
          </a:xfrm>
          <a:custGeom>
            <a:avLst/>
            <a:gdLst/>
            <a:ahLst/>
            <a:cxnLst/>
            <a:rect l="l" t="t" r="r" b="b"/>
            <a:pathLst>
              <a:path w="3458633" h="6858000">
                <a:moveTo>
                  <a:pt x="0" y="0"/>
                </a:moveTo>
                <a:lnTo>
                  <a:pt x="3174999" y="0"/>
                </a:lnTo>
                <a:lnTo>
                  <a:pt x="2294466" y="5223932"/>
                </a:lnTo>
                <a:lnTo>
                  <a:pt x="3458633" y="6853767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 w="38100">
            <a:noFill/>
          </a:ln>
          <a:effectLst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92998-7BF9-51F2-AEA8-57072190B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2900" y="2048933"/>
            <a:ext cx="5744367" cy="374226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200"/>
              <a:t>Sound Recording Agreement between the Local and an Employer to hire musicians for a recording with limitations on release (10,000-unit sales in the U.S. or an equivalent number of streams (1,500 streams = 1 unit).</a:t>
            </a:r>
          </a:p>
          <a:p>
            <a:pPr>
              <a:lnSpc>
                <a:spcPct val="90000"/>
              </a:lnSpc>
            </a:pPr>
            <a:r>
              <a:rPr lang="en-US" sz="2200"/>
              <a:t>Scale wages are established by the Local, subject to a nationally-established minimum.</a:t>
            </a:r>
          </a:p>
          <a:p>
            <a:pPr>
              <a:lnSpc>
                <a:spcPct val="90000"/>
              </a:lnSpc>
            </a:pPr>
            <a:r>
              <a:rPr lang="en-US" sz="2200"/>
              <a:t>Musicians hired for home studio overdubbing work for sound recording projects may use the Single Song Overdub Scale Agreement to set their own rate per track.</a:t>
            </a:r>
          </a:p>
        </p:txBody>
      </p:sp>
    </p:spTree>
    <p:extLst>
      <p:ext uri="{BB962C8B-B14F-4D97-AF65-F5344CB8AC3E}">
        <p14:creationId xmlns:p14="http://schemas.microsoft.com/office/powerpoint/2010/main" val="41751739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10BEA-EFEE-DEC0-24D1-8C494DA8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6992" y="470514"/>
            <a:ext cx="6699805" cy="1360416"/>
          </a:xfrm>
        </p:spPr>
        <p:txBody>
          <a:bodyPr/>
          <a:lstStyle/>
          <a:p>
            <a:r>
              <a:rPr lang="en-US" dirty="0"/>
              <a:t>Internet Streaming Addendum to Live Performance Contract</a:t>
            </a:r>
          </a:p>
        </p:txBody>
      </p:sp>
      <p:graphicFrame>
        <p:nvGraphicFramePr>
          <p:cNvPr id="7" name="Text Placeholder 2">
            <a:extLst>
              <a:ext uri="{FF2B5EF4-FFF2-40B4-BE49-F238E27FC236}">
                <a16:creationId xmlns:a16="http://schemas.microsoft.com/office/drawing/2014/main" id="{B29CD223-B164-FC06-E756-8DA4A91CFE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75350095"/>
              </p:ext>
            </p:extLst>
          </p:nvPr>
        </p:nvGraphicFramePr>
        <p:xfrm>
          <a:off x="1986998" y="1910281"/>
          <a:ext cx="6699802" cy="39771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64099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E9D059B6-ADD8-488A-B346-63289E90D1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576" y="-4763"/>
            <a:ext cx="3761187" cy="6862763"/>
            <a:chOff x="2928938" y="-4763"/>
            <a:chExt cx="5014912" cy="6862763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F69B42B4-BC82-4495-A6F9-A28167B56A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83CC168C-2AD4-4FFB-9F25-420ED6514C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6C9F369A-6158-4AE8-BA04-138A9DFFAE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FC7B1DF4-AD98-42A8-820F-667A3DCC40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61C58B74-3656-4FD5-AC47-EE3A59EBB8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8B349A01-D803-4A18-B608-47BFCED434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67A1FC6-22FB-4EA7-B90A-C9F18FBEF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246FDC4-DD97-431A-914A-9EB57A4A3C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934097" cy="6858000"/>
          </a:xfrm>
          <a:custGeom>
            <a:avLst/>
            <a:gdLst>
              <a:gd name="connsiteX0" fmla="*/ 1073044 w 7912130"/>
              <a:gd name="connsiteY0" fmla="*/ 3032931 h 6858000"/>
              <a:gd name="connsiteX1" fmla="*/ 1073044 w 7912130"/>
              <a:gd name="connsiteY1" fmla="*/ 3035810 h 6858000"/>
              <a:gd name="connsiteX2" fmla="*/ 1076802 w 7912130"/>
              <a:gd name="connsiteY2" fmla="*/ 3035810 h 6858000"/>
              <a:gd name="connsiteX3" fmla="*/ 1170738 w 7912130"/>
              <a:gd name="connsiteY3" fmla="*/ 1248347 h 6858000"/>
              <a:gd name="connsiteX4" fmla="*/ 1170738 w 7912130"/>
              <a:gd name="connsiteY4" fmla="*/ 1273486 h 6858000"/>
              <a:gd name="connsiteX5" fmla="*/ 1183895 w 7912130"/>
              <a:gd name="connsiteY5" fmla="*/ 1248347 h 6858000"/>
              <a:gd name="connsiteX6" fmla="*/ 0 w 7912130"/>
              <a:gd name="connsiteY6" fmla="*/ 0 h 6858000"/>
              <a:gd name="connsiteX7" fmla="*/ 2133906 w 7912130"/>
              <a:gd name="connsiteY7" fmla="*/ 0 h 6858000"/>
              <a:gd name="connsiteX8" fmla="*/ 2629909 w 7912130"/>
              <a:gd name="connsiteY8" fmla="*/ 0 h 6858000"/>
              <a:gd name="connsiteX9" fmla="*/ 1227479 w 7912130"/>
              <a:gd name="connsiteY9" fmla="*/ 2669551 h 6858000"/>
              <a:gd name="connsiteX10" fmla="*/ 1235349 w 7912130"/>
              <a:gd name="connsiteY10" fmla="*/ 2673350 h 6858000"/>
              <a:gd name="connsiteX11" fmla="*/ 1353755 w 7912130"/>
              <a:gd name="connsiteY11" fmla="*/ 2754312 h 6858000"/>
              <a:gd name="connsiteX12" fmla="*/ 7912130 w 7912130"/>
              <a:gd name="connsiteY12" fmla="*/ 6858000 h 6858000"/>
              <a:gd name="connsiteX13" fmla="*/ 6066970 w 7912130"/>
              <a:gd name="connsiteY13" fmla="*/ 6858000 h 6858000"/>
              <a:gd name="connsiteX14" fmla="*/ 6059889 w 7912130"/>
              <a:gd name="connsiteY14" fmla="*/ 6852577 h 6858000"/>
              <a:gd name="connsiteX15" fmla="*/ 6059889 w 7912130"/>
              <a:gd name="connsiteY15" fmla="*/ 6857999 h 6858000"/>
              <a:gd name="connsiteX16" fmla="*/ 1707025 w 7912130"/>
              <a:gd name="connsiteY16" fmla="*/ 6857999 h 6858000"/>
              <a:gd name="connsiteX17" fmla="*/ 1707025 w 7912130"/>
              <a:gd name="connsiteY17" fmla="*/ 6858000 h 6858000"/>
              <a:gd name="connsiteX18" fmla="*/ 1073044 w 7912130"/>
              <a:gd name="connsiteY18" fmla="*/ 6858000 h 6858000"/>
              <a:gd name="connsiteX19" fmla="*/ 536592 w 7912130"/>
              <a:gd name="connsiteY19" fmla="*/ 6858000 h 6858000"/>
              <a:gd name="connsiteX20" fmla="*/ 0 w 7912130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912130" h="6858000">
                <a:moveTo>
                  <a:pt x="1073044" y="3032931"/>
                </a:moveTo>
                <a:lnTo>
                  <a:pt x="1073044" y="3035810"/>
                </a:lnTo>
                <a:lnTo>
                  <a:pt x="1076802" y="3035810"/>
                </a:lnTo>
                <a:close/>
                <a:moveTo>
                  <a:pt x="1170738" y="1248347"/>
                </a:moveTo>
                <a:lnTo>
                  <a:pt x="1170738" y="1273486"/>
                </a:lnTo>
                <a:lnTo>
                  <a:pt x="1183895" y="1248347"/>
                </a:lnTo>
                <a:close/>
                <a:moveTo>
                  <a:pt x="0" y="0"/>
                </a:moveTo>
                <a:lnTo>
                  <a:pt x="2133906" y="0"/>
                </a:lnTo>
                <a:lnTo>
                  <a:pt x="2629909" y="0"/>
                </a:lnTo>
                <a:lnTo>
                  <a:pt x="1227479" y="2669551"/>
                </a:lnTo>
                <a:lnTo>
                  <a:pt x="1235349" y="2673350"/>
                </a:lnTo>
                <a:lnTo>
                  <a:pt x="1353755" y="2754312"/>
                </a:lnTo>
                <a:lnTo>
                  <a:pt x="7912130" y="6858000"/>
                </a:lnTo>
                <a:lnTo>
                  <a:pt x="6066970" y="6858000"/>
                </a:lnTo>
                <a:lnTo>
                  <a:pt x="6059889" y="6852577"/>
                </a:lnTo>
                <a:lnTo>
                  <a:pt x="6059889" y="6857999"/>
                </a:lnTo>
                <a:lnTo>
                  <a:pt x="1707025" y="6857999"/>
                </a:lnTo>
                <a:lnTo>
                  <a:pt x="1707025" y="6858000"/>
                </a:lnTo>
                <a:lnTo>
                  <a:pt x="1073044" y="6858000"/>
                </a:lnTo>
                <a:lnTo>
                  <a:pt x="53659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D4E68A2-74B0-42F5-BB75-2E1A7C2018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51938" cy="6858000"/>
          </a:xfrm>
          <a:custGeom>
            <a:avLst/>
            <a:gdLst>
              <a:gd name="connsiteX0" fmla="*/ 696831 w 7535917"/>
              <a:gd name="connsiteY0" fmla="*/ 3032931 h 6858000"/>
              <a:gd name="connsiteX1" fmla="*/ 696831 w 7535917"/>
              <a:gd name="connsiteY1" fmla="*/ 3035810 h 6858000"/>
              <a:gd name="connsiteX2" fmla="*/ 700589 w 7535917"/>
              <a:gd name="connsiteY2" fmla="*/ 3035810 h 6858000"/>
              <a:gd name="connsiteX3" fmla="*/ 794525 w 7535917"/>
              <a:gd name="connsiteY3" fmla="*/ 1248347 h 6858000"/>
              <a:gd name="connsiteX4" fmla="*/ 794525 w 7535917"/>
              <a:gd name="connsiteY4" fmla="*/ 1273486 h 6858000"/>
              <a:gd name="connsiteX5" fmla="*/ 807682 w 7535917"/>
              <a:gd name="connsiteY5" fmla="*/ 1248347 h 6858000"/>
              <a:gd name="connsiteX6" fmla="*/ 0 w 7535917"/>
              <a:gd name="connsiteY6" fmla="*/ 0 h 6858000"/>
              <a:gd name="connsiteX7" fmla="*/ 1757693 w 7535917"/>
              <a:gd name="connsiteY7" fmla="*/ 0 h 6858000"/>
              <a:gd name="connsiteX8" fmla="*/ 2253696 w 7535917"/>
              <a:gd name="connsiteY8" fmla="*/ 0 h 6858000"/>
              <a:gd name="connsiteX9" fmla="*/ 851266 w 7535917"/>
              <a:gd name="connsiteY9" fmla="*/ 2669551 h 6858000"/>
              <a:gd name="connsiteX10" fmla="*/ 859136 w 7535917"/>
              <a:gd name="connsiteY10" fmla="*/ 2673350 h 6858000"/>
              <a:gd name="connsiteX11" fmla="*/ 977542 w 7535917"/>
              <a:gd name="connsiteY11" fmla="*/ 2754312 h 6858000"/>
              <a:gd name="connsiteX12" fmla="*/ 7535917 w 7535917"/>
              <a:gd name="connsiteY12" fmla="*/ 6858000 h 6858000"/>
              <a:gd name="connsiteX13" fmla="*/ 5690757 w 7535917"/>
              <a:gd name="connsiteY13" fmla="*/ 6858000 h 6858000"/>
              <a:gd name="connsiteX14" fmla="*/ 5683676 w 7535917"/>
              <a:gd name="connsiteY14" fmla="*/ 6852577 h 6858000"/>
              <a:gd name="connsiteX15" fmla="*/ 5683676 w 7535917"/>
              <a:gd name="connsiteY15" fmla="*/ 6857999 h 6858000"/>
              <a:gd name="connsiteX16" fmla="*/ 1330812 w 7535917"/>
              <a:gd name="connsiteY16" fmla="*/ 6857999 h 6858000"/>
              <a:gd name="connsiteX17" fmla="*/ 1330812 w 7535917"/>
              <a:gd name="connsiteY17" fmla="*/ 6858000 h 6858000"/>
              <a:gd name="connsiteX18" fmla="*/ 696831 w 7535917"/>
              <a:gd name="connsiteY18" fmla="*/ 6858000 h 6858000"/>
              <a:gd name="connsiteX19" fmla="*/ 160379 w 7535917"/>
              <a:gd name="connsiteY19" fmla="*/ 6858000 h 6858000"/>
              <a:gd name="connsiteX20" fmla="*/ 0 w 7535917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535917" h="6858000">
                <a:moveTo>
                  <a:pt x="696831" y="3032931"/>
                </a:moveTo>
                <a:lnTo>
                  <a:pt x="696831" y="3035810"/>
                </a:lnTo>
                <a:lnTo>
                  <a:pt x="700589" y="3035810"/>
                </a:lnTo>
                <a:close/>
                <a:moveTo>
                  <a:pt x="794525" y="1248347"/>
                </a:moveTo>
                <a:lnTo>
                  <a:pt x="794525" y="1273486"/>
                </a:lnTo>
                <a:lnTo>
                  <a:pt x="807682" y="1248347"/>
                </a:lnTo>
                <a:close/>
                <a:moveTo>
                  <a:pt x="0" y="0"/>
                </a:moveTo>
                <a:lnTo>
                  <a:pt x="1757693" y="0"/>
                </a:lnTo>
                <a:lnTo>
                  <a:pt x="2253696" y="0"/>
                </a:lnTo>
                <a:lnTo>
                  <a:pt x="851266" y="2669551"/>
                </a:lnTo>
                <a:lnTo>
                  <a:pt x="859136" y="2673350"/>
                </a:lnTo>
                <a:lnTo>
                  <a:pt x="977542" y="2754312"/>
                </a:lnTo>
                <a:lnTo>
                  <a:pt x="7535917" y="6858000"/>
                </a:lnTo>
                <a:lnTo>
                  <a:pt x="5690757" y="6858000"/>
                </a:lnTo>
                <a:lnTo>
                  <a:pt x="5683676" y="6852577"/>
                </a:lnTo>
                <a:lnTo>
                  <a:pt x="5683676" y="6857999"/>
                </a:lnTo>
                <a:lnTo>
                  <a:pt x="1330812" y="6857999"/>
                </a:lnTo>
                <a:lnTo>
                  <a:pt x="1330812" y="6858000"/>
                </a:lnTo>
                <a:lnTo>
                  <a:pt x="696831" y="6858000"/>
                </a:lnTo>
                <a:lnTo>
                  <a:pt x="160379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3493" y="755904"/>
            <a:ext cx="5783269" cy="308457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6000"/>
              <a:t>After the Recording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34098" y="4089910"/>
            <a:ext cx="2487526" cy="171217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2100"/>
              <a:t>What comes next?</a:t>
            </a:r>
          </a:p>
        </p:txBody>
      </p:sp>
    </p:spTree>
    <p:extLst>
      <p:ext uri="{BB962C8B-B14F-4D97-AF65-F5344CB8AC3E}">
        <p14:creationId xmlns:p14="http://schemas.microsoft.com/office/powerpoint/2010/main" val="2340821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Report Forms</a:t>
            </a:r>
          </a:p>
        </p:txBody>
      </p:sp>
      <p:graphicFrame>
        <p:nvGraphicFramePr>
          <p:cNvPr id="9" name="Content Placeholder 1">
            <a:extLst>
              <a:ext uri="{FF2B5EF4-FFF2-40B4-BE49-F238E27FC236}">
                <a16:creationId xmlns:a16="http://schemas.microsoft.com/office/drawing/2014/main" id="{215D7E98-949F-695E-E2C1-CD69A9933E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0521800"/>
              </p:ext>
            </p:extLst>
          </p:nvPr>
        </p:nvGraphicFramePr>
        <p:xfrm>
          <a:off x="982133" y="2667000"/>
          <a:ext cx="7704667" cy="3332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47265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Report Forms</a:t>
            </a:r>
          </a:p>
        </p:txBody>
      </p: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0A0859B4-B14D-8E20-6287-7ADB801081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0716784"/>
              </p:ext>
            </p:extLst>
          </p:nvPr>
        </p:nvGraphicFramePr>
        <p:xfrm>
          <a:off x="982133" y="2667000"/>
          <a:ext cx="7704667" cy="3332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58983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3336871-0118-4F6E-8DBD-20AEFC62A9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02229" y="1"/>
            <a:ext cx="3341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78544" y="1074392"/>
            <a:ext cx="1832574" cy="4377961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000000"/>
                </a:solidFill>
              </a:rPr>
              <a:t>Checks</a:t>
            </a:r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F03CC8D0-33AF-417F-8454-1FDB6C22D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774075" cy="6858000"/>
          </a:xfrm>
          <a:custGeom>
            <a:avLst/>
            <a:gdLst>
              <a:gd name="connsiteX0" fmla="*/ 7891921 w 9032100"/>
              <a:gd name="connsiteY0" fmla="*/ 1602751 h 6858000"/>
              <a:gd name="connsiteX1" fmla="*/ 9032100 w 9032100"/>
              <a:gd name="connsiteY1" fmla="*/ 0 h 6858000"/>
              <a:gd name="connsiteX2" fmla="*/ 7880182 w 9032100"/>
              <a:gd name="connsiteY2" fmla="*/ 0 h 6858000"/>
              <a:gd name="connsiteX3" fmla="*/ 7880182 w 9032100"/>
              <a:gd name="connsiteY3" fmla="*/ 1528762 h 6858000"/>
              <a:gd name="connsiteX4" fmla="*/ 7880182 w 9032100"/>
              <a:gd name="connsiteY4" fmla="*/ 6858000 h 6858000"/>
              <a:gd name="connsiteX5" fmla="*/ 8725712 w 9032100"/>
              <a:gd name="connsiteY5" fmla="*/ 6858000 h 6858000"/>
              <a:gd name="connsiteX6" fmla="*/ 7891921 w 9032100"/>
              <a:gd name="connsiteY6" fmla="*/ 1602751 h 6858000"/>
              <a:gd name="connsiteX7" fmla="*/ 7880182 w 9032100"/>
              <a:gd name="connsiteY7" fmla="*/ 1619252 h 6858000"/>
              <a:gd name="connsiteX8" fmla="*/ 0 w 9032100"/>
              <a:gd name="connsiteY8" fmla="*/ 6858000 h 6858000"/>
              <a:gd name="connsiteX9" fmla="*/ 7880181 w 9032100"/>
              <a:gd name="connsiteY9" fmla="*/ 6858000 h 6858000"/>
              <a:gd name="connsiteX10" fmla="*/ 7880181 w 9032100"/>
              <a:gd name="connsiteY10" fmla="*/ 0 h 6858000"/>
              <a:gd name="connsiteX11" fmla="*/ 0 w 9032100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032100" h="6858000">
                <a:moveTo>
                  <a:pt x="7891921" y="1602751"/>
                </a:moveTo>
                <a:lnTo>
                  <a:pt x="9032100" y="0"/>
                </a:lnTo>
                <a:lnTo>
                  <a:pt x="7880182" y="0"/>
                </a:lnTo>
                <a:lnTo>
                  <a:pt x="7880182" y="1528762"/>
                </a:lnTo>
                <a:close/>
                <a:moveTo>
                  <a:pt x="7880182" y="6858000"/>
                </a:moveTo>
                <a:lnTo>
                  <a:pt x="8725712" y="6858000"/>
                </a:lnTo>
                <a:lnTo>
                  <a:pt x="7891921" y="1602751"/>
                </a:lnTo>
                <a:lnTo>
                  <a:pt x="7880182" y="1619252"/>
                </a:lnTo>
                <a:close/>
                <a:moveTo>
                  <a:pt x="0" y="6858000"/>
                </a:moveTo>
                <a:lnTo>
                  <a:pt x="7880181" y="6858000"/>
                </a:lnTo>
                <a:lnTo>
                  <a:pt x="7880181" y="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5A08A69-9EE1-4A9E-96B6-D769D87C2F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57000" y="0"/>
            <a:ext cx="1827609" cy="6858001"/>
            <a:chOff x="1320800" y="0"/>
            <a:chExt cx="2436813" cy="6858001"/>
          </a:xfrm>
        </p:grpSpPr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4E4F433A-15D2-423F-8739-13AEA4E47C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4021F900-DEF3-4537-92E5-C37ECB7AE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53620E7-B03C-48E2-8561-FCA918F8D0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108701B4-8FEE-43D1-9954-9C064D75C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99E0FE54-1668-4AD5-9242-892A6323B9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75498FE5-B57D-4FD9-81E0-4E1CB65C0E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FFC4CFC9-BB3D-D94E-7665-70FA001640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9339106"/>
              </p:ext>
            </p:extLst>
          </p:nvPr>
        </p:nvGraphicFramePr>
        <p:xfrm>
          <a:off x="482600" y="643468"/>
          <a:ext cx="5062141" cy="5239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02285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24C41CF4-4A13-4AA9-9300-CB7A2E37C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12706" y="764372"/>
            <a:ext cx="2380266" cy="5216013"/>
          </a:xfrm>
        </p:spPr>
        <p:txBody>
          <a:bodyPr>
            <a:normAutofit/>
          </a:bodyPr>
          <a:lstStyle/>
          <a:p>
            <a:pPr algn="l"/>
            <a:r>
              <a:rPr lang="en-US"/>
              <a:t>Long Down the Line…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A77B115-9FF3-46AE-AE08-826DEB9A62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095397" y="1923563"/>
            <a:ext cx="0" cy="301752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77603" y="764372"/>
            <a:ext cx="5314950" cy="5216013"/>
          </a:xfrm>
        </p:spPr>
        <p:txBody>
          <a:bodyPr anchor="ctr">
            <a:normAutofit/>
          </a:bodyPr>
          <a:lstStyle/>
          <a:p>
            <a:r>
              <a:rPr lang="en-US" sz="1700"/>
              <a:t>Paperwork should be retained in a manner that makes for relatively simple recovery at a later date.</a:t>
            </a:r>
          </a:p>
          <a:p>
            <a:r>
              <a:rPr lang="en-US" sz="1700"/>
              <a:t>You never know when a track recorded in your jurisdiction may be used in a commercial. It could be a recent track, it could be from 25 years ago.</a:t>
            </a:r>
          </a:p>
          <a:p>
            <a:r>
              <a:rPr lang="en-US" sz="1700"/>
              <a:t>In a similar way, a track filed today could be used in a commercial 25 years from now…</a:t>
            </a:r>
          </a:p>
        </p:txBody>
      </p:sp>
    </p:spTree>
    <p:extLst>
      <p:ext uri="{BB962C8B-B14F-4D97-AF65-F5344CB8AC3E}">
        <p14:creationId xmlns:p14="http://schemas.microsoft.com/office/powerpoint/2010/main" val="25622790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A9F9F-1873-F788-0B7B-A05827A026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84A5E-0425-1D31-AED0-212DB89BB1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Electronic Media for Local Officers and Freelance Musicians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6741BA-8EB3-9475-3F37-CAE5370A1D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John Painting, EMSD Director</a:t>
            </a:r>
          </a:p>
        </p:txBody>
      </p:sp>
    </p:spTree>
    <p:extLst>
      <p:ext uri="{BB962C8B-B14F-4D97-AF65-F5344CB8AC3E}">
        <p14:creationId xmlns:p14="http://schemas.microsoft.com/office/powerpoint/2010/main" val="1529817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4C52C56-BEF2-4E22-8C8E-A7AC96B03A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1"/>
            <a:ext cx="3302781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1265" y="685800"/>
            <a:ext cx="1979972" cy="5105400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Topics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486469" y="0"/>
            <a:ext cx="1827609" cy="6858001"/>
            <a:chOff x="1320800" y="0"/>
            <a:chExt cx="2436813" cy="6858001"/>
          </a:xfrm>
        </p:grpSpPr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0DA57E2A-309A-532D-3441-D7F3BEF3DB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4356262"/>
              </p:ext>
            </p:extLst>
          </p:nvPr>
        </p:nvGraphicFramePr>
        <p:xfrm>
          <a:off x="3757612" y="685800"/>
          <a:ext cx="4869656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5708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E9D059B6-ADD8-488A-B346-63289E90D1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576" y="-4763"/>
            <a:ext cx="3761187" cy="6862763"/>
            <a:chOff x="2928938" y="-4763"/>
            <a:chExt cx="5014912" cy="6862763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F69B42B4-BC82-4495-A6F9-A28167B56A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83CC168C-2AD4-4FFB-9F25-420ED6514C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6C9F369A-6158-4AE8-BA04-138A9DFFAE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FC7B1DF4-AD98-42A8-820F-667A3DCC40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61C58B74-3656-4FD5-AC47-EE3A59EBB8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8B349A01-D803-4A18-B608-47BFCED434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67A1FC6-22FB-4EA7-B90A-C9F18FBEF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246FDC4-DD97-431A-914A-9EB57A4A3C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934097" cy="6858000"/>
          </a:xfrm>
          <a:custGeom>
            <a:avLst/>
            <a:gdLst>
              <a:gd name="connsiteX0" fmla="*/ 1073044 w 7912130"/>
              <a:gd name="connsiteY0" fmla="*/ 3032931 h 6858000"/>
              <a:gd name="connsiteX1" fmla="*/ 1073044 w 7912130"/>
              <a:gd name="connsiteY1" fmla="*/ 3035810 h 6858000"/>
              <a:gd name="connsiteX2" fmla="*/ 1076802 w 7912130"/>
              <a:gd name="connsiteY2" fmla="*/ 3035810 h 6858000"/>
              <a:gd name="connsiteX3" fmla="*/ 1170738 w 7912130"/>
              <a:gd name="connsiteY3" fmla="*/ 1248347 h 6858000"/>
              <a:gd name="connsiteX4" fmla="*/ 1170738 w 7912130"/>
              <a:gd name="connsiteY4" fmla="*/ 1273486 h 6858000"/>
              <a:gd name="connsiteX5" fmla="*/ 1183895 w 7912130"/>
              <a:gd name="connsiteY5" fmla="*/ 1248347 h 6858000"/>
              <a:gd name="connsiteX6" fmla="*/ 0 w 7912130"/>
              <a:gd name="connsiteY6" fmla="*/ 0 h 6858000"/>
              <a:gd name="connsiteX7" fmla="*/ 2133906 w 7912130"/>
              <a:gd name="connsiteY7" fmla="*/ 0 h 6858000"/>
              <a:gd name="connsiteX8" fmla="*/ 2629909 w 7912130"/>
              <a:gd name="connsiteY8" fmla="*/ 0 h 6858000"/>
              <a:gd name="connsiteX9" fmla="*/ 1227479 w 7912130"/>
              <a:gd name="connsiteY9" fmla="*/ 2669551 h 6858000"/>
              <a:gd name="connsiteX10" fmla="*/ 1235349 w 7912130"/>
              <a:gd name="connsiteY10" fmla="*/ 2673350 h 6858000"/>
              <a:gd name="connsiteX11" fmla="*/ 1353755 w 7912130"/>
              <a:gd name="connsiteY11" fmla="*/ 2754312 h 6858000"/>
              <a:gd name="connsiteX12" fmla="*/ 7912130 w 7912130"/>
              <a:gd name="connsiteY12" fmla="*/ 6858000 h 6858000"/>
              <a:gd name="connsiteX13" fmla="*/ 6066970 w 7912130"/>
              <a:gd name="connsiteY13" fmla="*/ 6858000 h 6858000"/>
              <a:gd name="connsiteX14" fmla="*/ 6059889 w 7912130"/>
              <a:gd name="connsiteY14" fmla="*/ 6852577 h 6858000"/>
              <a:gd name="connsiteX15" fmla="*/ 6059889 w 7912130"/>
              <a:gd name="connsiteY15" fmla="*/ 6857999 h 6858000"/>
              <a:gd name="connsiteX16" fmla="*/ 1707025 w 7912130"/>
              <a:gd name="connsiteY16" fmla="*/ 6857999 h 6858000"/>
              <a:gd name="connsiteX17" fmla="*/ 1707025 w 7912130"/>
              <a:gd name="connsiteY17" fmla="*/ 6858000 h 6858000"/>
              <a:gd name="connsiteX18" fmla="*/ 1073044 w 7912130"/>
              <a:gd name="connsiteY18" fmla="*/ 6858000 h 6858000"/>
              <a:gd name="connsiteX19" fmla="*/ 536592 w 7912130"/>
              <a:gd name="connsiteY19" fmla="*/ 6858000 h 6858000"/>
              <a:gd name="connsiteX20" fmla="*/ 0 w 7912130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912130" h="6858000">
                <a:moveTo>
                  <a:pt x="1073044" y="3032931"/>
                </a:moveTo>
                <a:lnTo>
                  <a:pt x="1073044" y="3035810"/>
                </a:lnTo>
                <a:lnTo>
                  <a:pt x="1076802" y="3035810"/>
                </a:lnTo>
                <a:close/>
                <a:moveTo>
                  <a:pt x="1170738" y="1248347"/>
                </a:moveTo>
                <a:lnTo>
                  <a:pt x="1170738" y="1273486"/>
                </a:lnTo>
                <a:lnTo>
                  <a:pt x="1183895" y="1248347"/>
                </a:lnTo>
                <a:close/>
                <a:moveTo>
                  <a:pt x="0" y="0"/>
                </a:moveTo>
                <a:lnTo>
                  <a:pt x="2133906" y="0"/>
                </a:lnTo>
                <a:lnTo>
                  <a:pt x="2629909" y="0"/>
                </a:lnTo>
                <a:lnTo>
                  <a:pt x="1227479" y="2669551"/>
                </a:lnTo>
                <a:lnTo>
                  <a:pt x="1235349" y="2673350"/>
                </a:lnTo>
                <a:lnTo>
                  <a:pt x="1353755" y="2754312"/>
                </a:lnTo>
                <a:lnTo>
                  <a:pt x="7912130" y="6858000"/>
                </a:lnTo>
                <a:lnTo>
                  <a:pt x="6066970" y="6858000"/>
                </a:lnTo>
                <a:lnTo>
                  <a:pt x="6059889" y="6852577"/>
                </a:lnTo>
                <a:lnTo>
                  <a:pt x="6059889" y="6857999"/>
                </a:lnTo>
                <a:lnTo>
                  <a:pt x="1707025" y="6857999"/>
                </a:lnTo>
                <a:lnTo>
                  <a:pt x="1707025" y="6858000"/>
                </a:lnTo>
                <a:lnTo>
                  <a:pt x="1073044" y="6858000"/>
                </a:lnTo>
                <a:lnTo>
                  <a:pt x="53659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D4E68A2-74B0-42F5-BB75-2E1A7C2018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51938" cy="6858000"/>
          </a:xfrm>
          <a:custGeom>
            <a:avLst/>
            <a:gdLst>
              <a:gd name="connsiteX0" fmla="*/ 696831 w 7535917"/>
              <a:gd name="connsiteY0" fmla="*/ 3032931 h 6858000"/>
              <a:gd name="connsiteX1" fmla="*/ 696831 w 7535917"/>
              <a:gd name="connsiteY1" fmla="*/ 3035810 h 6858000"/>
              <a:gd name="connsiteX2" fmla="*/ 700589 w 7535917"/>
              <a:gd name="connsiteY2" fmla="*/ 3035810 h 6858000"/>
              <a:gd name="connsiteX3" fmla="*/ 794525 w 7535917"/>
              <a:gd name="connsiteY3" fmla="*/ 1248347 h 6858000"/>
              <a:gd name="connsiteX4" fmla="*/ 794525 w 7535917"/>
              <a:gd name="connsiteY4" fmla="*/ 1273486 h 6858000"/>
              <a:gd name="connsiteX5" fmla="*/ 807682 w 7535917"/>
              <a:gd name="connsiteY5" fmla="*/ 1248347 h 6858000"/>
              <a:gd name="connsiteX6" fmla="*/ 0 w 7535917"/>
              <a:gd name="connsiteY6" fmla="*/ 0 h 6858000"/>
              <a:gd name="connsiteX7" fmla="*/ 1757693 w 7535917"/>
              <a:gd name="connsiteY7" fmla="*/ 0 h 6858000"/>
              <a:gd name="connsiteX8" fmla="*/ 2253696 w 7535917"/>
              <a:gd name="connsiteY8" fmla="*/ 0 h 6858000"/>
              <a:gd name="connsiteX9" fmla="*/ 851266 w 7535917"/>
              <a:gd name="connsiteY9" fmla="*/ 2669551 h 6858000"/>
              <a:gd name="connsiteX10" fmla="*/ 859136 w 7535917"/>
              <a:gd name="connsiteY10" fmla="*/ 2673350 h 6858000"/>
              <a:gd name="connsiteX11" fmla="*/ 977542 w 7535917"/>
              <a:gd name="connsiteY11" fmla="*/ 2754312 h 6858000"/>
              <a:gd name="connsiteX12" fmla="*/ 7535917 w 7535917"/>
              <a:gd name="connsiteY12" fmla="*/ 6858000 h 6858000"/>
              <a:gd name="connsiteX13" fmla="*/ 5690757 w 7535917"/>
              <a:gd name="connsiteY13" fmla="*/ 6858000 h 6858000"/>
              <a:gd name="connsiteX14" fmla="*/ 5683676 w 7535917"/>
              <a:gd name="connsiteY14" fmla="*/ 6852577 h 6858000"/>
              <a:gd name="connsiteX15" fmla="*/ 5683676 w 7535917"/>
              <a:gd name="connsiteY15" fmla="*/ 6857999 h 6858000"/>
              <a:gd name="connsiteX16" fmla="*/ 1330812 w 7535917"/>
              <a:gd name="connsiteY16" fmla="*/ 6857999 h 6858000"/>
              <a:gd name="connsiteX17" fmla="*/ 1330812 w 7535917"/>
              <a:gd name="connsiteY17" fmla="*/ 6858000 h 6858000"/>
              <a:gd name="connsiteX18" fmla="*/ 696831 w 7535917"/>
              <a:gd name="connsiteY18" fmla="*/ 6858000 h 6858000"/>
              <a:gd name="connsiteX19" fmla="*/ 160379 w 7535917"/>
              <a:gd name="connsiteY19" fmla="*/ 6858000 h 6858000"/>
              <a:gd name="connsiteX20" fmla="*/ 0 w 7535917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535917" h="6858000">
                <a:moveTo>
                  <a:pt x="696831" y="3032931"/>
                </a:moveTo>
                <a:lnTo>
                  <a:pt x="696831" y="3035810"/>
                </a:lnTo>
                <a:lnTo>
                  <a:pt x="700589" y="3035810"/>
                </a:lnTo>
                <a:close/>
                <a:moveTo>
                  <a:pt x="794525" y="1248347"/>
                </a:moveTo>
                <a:lnTo>
                  <a:pt x="794525" y="1273486"/>
                </a:lnTo>
                <a:lnTo>
                  <a:pt x="807682" y="1248347"/>
                </a:lnTo>
                <a:close/>
                <a:moveTo>
                  <a:pt x="0" y="0"/>
                </a:moveTo>
                <a:lnTo>
                  <a:pt x="1757693" y="0"/>
                </a:lnTo>
                <a:lnTo>
                  <a:pt x="2253696" y="0"/>
                </a:lnTo>
                <a:lnTo>
                  <a:pt x="851266" y="2669551"/>
                </a:lnTo>
                <a:lnTo>
                  <a:pt x="859136" y="2673350"/>
                </a:lnTo>
                <a:lnTo>
                  <a:pt x="977542" y="2754312"/>
                </a:lnTo>
                <a:lnTo>
                  <a:pt x="7535917" y="6858000"/>
                </a:lnTo>
                <a:lnTo>
                  <a:pt x="5690757" y="6858000"/>
                </a:lnTo>
                <a:lnTo>
                  <a:pt x="5683676" y="6852577"/>
                </a:lnTo>
                <a:lnTo>
                  <a:pt x="5683676" y="6857999"/>
                </a:lnTo>
                <a:lnTo>
                  <a:pt x="1330812" y="6857999"/>
                </a:lnTo>
                <a:lnTo>
                  <a:pt x="1330812" y="6858000"/>
                </a:lnTo>
                <a:lnTo>
                  <a:pt x="696831" y="6858000"/>
                </a:lnTo>
                <a:lnTo>
                  <a:pt x="160379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3493" y="755904"/>
            <a:ext cx="5783269" cy="308457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6000" dirty="0"/>
              <a:t>Before the Engagement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34098" y="4089910"/>
            <a:ext cx="2487526" cy="171217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2100"/>
              <a:t>Making sure the correct paperwork is signed in advance</a:t>
            </a:r>
          </a:p>
        </p:txBody>
      </p:sp>
    </p:spTree>
    <p:extLst>
      <p:ext uri="{BB962C8B-B14F-4D97-AF65-F5344CB8AC3E}">
        <p14:creationId xmlns:p14="http://schemas.microsoft.com/office/powerpoint/2010/main" val="20611945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EMSD 101</a:t>
            </a:r>
          </a:p>
        </p:txBody>
      </p:sp>
      <p:graphicFrame>
        <p:nvGraphicFramePr>
          <p:cNvPr id="36" name="Content Placeholder 4">
            <a:extLst>
              <a:ext uri="{FF2B5EF4-FFF2-40B4-BE49-F238E27FC236}">
                <a16:creationId xmlns:a16="http://schemas.microsoft.com/office/drawing/2014/main" id="{093E57E1-DA9A-1DC3-0399-76BA6F2EAC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8645166"/>
              </p:ext>
            </p:extLst>
          </p:nvPr>
        </p:nvGraphicFramePr>
        <p:xfrm>
          <a:off x="982133" y="2667000"/>
          <a:ext cx="7704667" cy="3332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9265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643778-7F6C-4E8D-84D1-D5CDB9928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D22F88D-6907-48AF-B024-346E855E0D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1"/>
            <a:ext cx="3302781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72084" y="685801"/>
            <a:ext cx="2057400" cy="5105400"/>
          </a:xfrm>
        </p:spPr>
        <p:txBody>
          <a:bodyPr>
            <a:normAutofit/>
          </a:bodyPr>
          <a:lstStyle/>
          <a:p>
            <a:pPr algn="l"/>
            <a:r>
              <a:rPr lang="en-US" sz="2800">
                <a:solidFill>
                  <a:srgbClr val="FFFFFF"/>
                </a:solidFill>
              </a:rPr>
              <a:t>LOAs and AAs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3842748-48B5-4DD0-A06A-A31C74024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486469" y="0"/>
            <a:ext cx="1827609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48E99BE-1071-4690-9B9C-07926CEE55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9301F039-B467-413A-B25C-770E51069D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9F06AEC1-5558-49E8-8CAC-FEBD00DF0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D10B76B9-BA68-471E-B58C-ED91198A9F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EB3913B-54A3-490E-BA4B-5D0330990F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F75DC961-08A4-46F8-8A80-2E1FB977E1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37829" y="685801"/>
            <a:ext cx="4789439" cy="5105400"/>
          </a:xfrm>
        </p:spPr>
        <p:txBody>
          <a:bodyPr>
            <a:noAutofit/>
          </a:bodyPr>
          <a:lstStyle/>
          <a:p>
            <a:r>
              <a:rPr lang="en-US" dirty="0"/>
              <a:t>Our first bit of “alphabet soup” … to cover work under a CBA, a prospective Producer must sign a Letter of Acceptance (LOA) to that agreement, either on a term or single project basis.</a:t>
            </a:r>
          </a:p>
          <a:p>
            <a:r>
              <a:rPr lang="en-US" dirty="0"/>
              <a:t>If that Producer does not control later transmission of the material, they will also need to execute an Assumption Agreement (AA) with the rights holder.</a:t>
            </a:r>
          </a:p>
          <a:p>
            <a:r>
              <a:rPr lang="en-US" dirty="0"/>
              <a:t>Special Letters of Agreement serve as their own LOA.</a:t>
            </a:r>
          </a:p>
        </p:txBody>
      </p:sp>
    </p:spTree>
    <p:extLst>
      <p:ext uri="{BB962C8B-B14F-4D97-AF65-F5344CB8AC3E}">
        <p14:creationId xmlns:p14="http://schemas.microsoft.com/office/powerpoint/2010/main" val="2592360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13233" y="685800"/>
            <a:ext cx="7514035" cy="1185333"/>
          </a:xfrm>
        </p:spPr>
        <p:txBody>
          <a:bodyPr>
            <a:normAutofit/>
          </a:bodyPr>
          <a:lstStyle/>
          <a:p>
            <a:r>
              <a:rPr lang="en-US" dirty="0"/>
              <a:t>Live Performances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13233" y="1998133"/>
            <a:ext cx="5141517" cy="379306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900"/>
              <a:t>It is understood that live performances may be captured, but live performance rates established by the Local are not intended to include Electronic Media.</a:t>
            </a:r>
          </a:p>
          <a:p>
            <a:pPr>
              <a:lnSpc>
                <a:spcPct val="90000"/>
              </a:lnSpc>
            </a:pPr>
            <a:r>
              <a:rPr lang="en-US" sz="1900"/>
              <a:t>Live performance contracts must contain an “alligator clause,” per AFM Bylaw Article 10, Section 7.</a:t>
            </a:r>
          </a:p>
          <a:p>
            <a:pPr>
              <a:lnSpc>
                <a:spcPct val="90000"/>
              </a:lnSpc>
            </a:pPr>
            <a:r>
              <a:rPr lang="en-US" sz="1900"/>
              <a:t>It is extremely difficult to pursue payment for recordings from live engagements at a later date in the absence of a live performance contract.</a:t>
            </a:r>
          </a:p>
          <a:p>
            <a:pPr>
              <a:lnSpc>
                <a:spcPct val="90000"/>
              </a:lnSpc>
            </a:pPr>
            <a:r>
              <a:rPr lang="en-US" sz="1900"/>
              <a:t>This is question #2 in the EMSD 101 list.</a:t>
            </a:r>
          </a:p>
        </p:txBody>
      </p:sp>
      <p:pic>
        <p:nvPicPr>
          <p:cNvPr id="5" name="Picture 4" descr="Music note with solid fill">
            <a:extLst>
              <a:ext uri="{FF2B5EF4-FFF2-40B4-BE49-F238E27FC236}">
                <a16:creationId xmlns:a16="http://schemas.microsoft.com/office/drawing/2014/main" id="{4AB84785-63D6-44DD-D52F-C3AF262A0F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21024" r="21024"/>
          <a:stretch/>
        </p:blipFill>
        <p:spPr>
          <a:xfrm>
            <a:off x="6589430" y="2135678"/>
            <a:ext cx="2037837" cy="3516422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</p:pic>
    </p:spTree>
    <p:extLst>
      <p:ext uri="{BB962C8B-B14F-4D97-AF65-F5344CB8AC3E}">
        <p14:creationId xmlns:p14="http://schemas.microsoft.com/office/powerpoint/2010/main" val="3625699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3336871-0118-4F6E-8DBD-20AEFC62A9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02229" y="1"/>
            <a:ext cx="3341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78544" y="1074392"/>
            <a:ext cx="1832574" cy="4377961"/>
          </a:xfrm>
        </p:spPr>
        <p:txBody>
          <a:bodyPr>
            <a:normAutofit/>
          </a:bodyPr>
          <a:lstStyle/>
          <a:p>
            <a:r>
              <a:rPr lang="en-US" sz="3700">
                <a:solidFill>
                  <a:srgbClr val="000000"/>
                </a:solidFill>
              </a:rPr>
              <a:t>Caveats</a:t>
            </a:r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F03CC8D0-33AF-417F-8454-1FDB6C22D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774075" cy="6858000"/>
          </a:xfrm>
          <a:custGeom>
            <a:avLst/>
            <a:gdLst>
              <a:gd name="connsiteX0" fmla="*/ 7891921 w 9032100"/>
              <a:gd name="connsiteY0" fmla="*/ 1602751 h 6858000"/>
              <a:gd name="connsiteX1" fmla="*/ 9032100 w 9032100"/>
              <a:gd name="connsiteY1" fmla="*/ 0 h 6858000"/>
              <a:gd name="connsiteX2" fmla="*/ 7880182 w 9032100"/>
              <a:gd name="connsiteY2" fmla="*/ 0 h 6858000"/>
              <a:gd name="connsiteX3" fmla="*/ 7880182 w 9032100"/>
              <a:gd name="connsiteY3" fmla="*/ 1528762 h 6858000"/>
              <a:gd name="connsiteX4" fmla="*/ 7880182 w 9032100"/>
              <a:gd name="connsiteY4" fmla="*/ 6858000 h 6858000"/>
              <a:gd name="connsiteX5" fmla="*/ 8725712 w 9032100"/>
              <a:gd name="connsiteY5" fmla="*/ 6858000 h 6858000"/>
              <a:gd name="connsiteX6" fmla="*/ 7891921 w 9032100"/>
              <a:gd name="connsiteY6" fmla="*/ 1602751 h 6858000"/>
              <a:gd name="connsiteX7" fmla="*/ 7880182 w 9032100"/>
              <a:gd name="connsiteY7" fmla="*/ 1619252 h 6858000"/>
              <a:gd name="connsiteX8" fmla="*/ 0 w 9032100"/>
              <a:gd name="connsiteY8" fmla="*/ 6858000 h 6858000"/>
              <a:gd name="connsiteX9" fmla="*/ 7880181 w 9032100"/>
              <a:gd name="connsiteY9" fmla="*/ 6858000 h 6858000"/>
              <a:gd name="connsiteX10" fmla="*/ 7880181 w 9032100"/>
              <a:gd name="connsiteY10" fmla="*/ 0 h 6858000"/>
              <a:gd name="connsiteX11" fmla="*/ 0 w 9032100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032100" h="6858000">
                <a:moveTo>
                  <a:pt x="7891921" y="1602751"/>
                </a:moveTo>
                <a:lnTo>
                  <a:pt x="9032100" y="0"/>
                </a:lnTo>
                <a:lnTo>
                  <a:pt x="7880182" y="0"/>
                </a:lnTo>
                <a:lnTo>
                  <a:pt x="7880182" y="1528762"/>
                </a:lnTo>
                <a:close/>
                <a:moveTo>
                  <a:pt x="7880182" y="6858000"/>
                </a:moveTo>
                <a:lnTo>
                  <a:pt x="8725712" y="6858000"/>
                </a:lnTo>
                <a:lnTo>
                  <a:pt x="7891921" y="1602751"/>
                </a:lnTo>
                <a:lnTo>
                  <a:pt x="7880182" y="1619252"/>
                </a:lnTo>
                <a:close/>
                <a:moveTo>
                  <a:pt x="0" y="6858000"/>
                </a:moveTo>
                <a:lnTo>
                  <a:pt x="7880181" y="6858000"/>
                </a:lnTo>
                <a:lnTo>
                  <a:pt x="7880181" y="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5A08A69-9EE1-4A9E-96B6-D769D87C2F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57000" y="0"/>
            <a:ext cx="1827609" cy="6858001"/>
            <a:chOff x="1320800" y="0"/>
            <a:chExt cx="2436813" cy="6858001"/>
          </a:xfrm>
        </p:grpSpPr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4E4F433A-15D2-423F-8739-13AEA4E47C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4021F900-DEF3-4537-92E5-C37ECB7AE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53620E7-B03C-48E2-8561-FCA918F8D0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108701B4-8FEE-43D1-9954-9C064D75C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99E0FE54-1668-4AD5-9242-892A6323B9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75498FE5-B57D-4FD9-81E0-4E1CB65C0E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A0AD318D-B60E-F185-543C-6AAD687690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3704788"/>
              </p:ext>
            </p:extLst>
          </p:nvPr>
        </p:nvGraphicFramePr>
        <p:xfrm>
          <a:off x="482600" y="643468"/>
          <a:ext cx="5062141" cy="5239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9120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E9D059B6-ADD8-488A-B346-63289E90D1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576" y="-4763"/>
            <a:ext cx="3761187" cy="6862763"/>
            <a:chOff x="2928938" y="-4763"/>
            <a:chExt cx="5014912" cy="6862763"/>
          </a:xfrm>
        </p:grpSpPr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F69B42B4-BC82-4495-A6F9-A28167B56A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83CC168C-2AD4-4FFB-9F25-420ED6514C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9">
              <a:extLst>
                <a:ext uri="{FF2B5EF4-FFF2-40B4-BE49-F238E27FC236}">
                  <a16:creationId xmlns:a16="http://schemas.microsoft.com/office/drawing/2014/main" id="{6C9F369A-6158-4AE8-BA04-138A9DFFAE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0">
              <a:extLst>
                <a:ext uri="{FF2B5EF4-FFF2-40B4-BE49-F238E27FC236}">
                  <a16:creationId xmlns:a16="http://schemas.microsoft.com/office/drawing/2014/main" id="{FC7B1DF4-AD98-42A8-820F-667A3DCC40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1">
              <a:extLst>
                <a:ext uri="{FF2B5EF4-FFF2-40B4-BE49-F238E27FC236}">
                  <a16:creationId xmlns:a16="http://schemas.microsoft.com/office/drawing/2014/main" id="{61C58B74-3656-4FD5-AC47-EE3A59EBB8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2">
              <a:extLst>
                <a:ext uri="{FF2B5EF4-FFF2-40B4-BE49-F238E27FC236}">
                  <a16:creationId xmlns:a16="http://schemas.microsoft.com/office/drawing/2014/main" id="{8B349A01-D803-4A18-B608-47BFCED434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67A1FC6-22FB-4EA7-B90A-C9F18FBEF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246FDC4-DD97-431A-914A-9EB57A4A3C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934097" cy="6858000"/>
          </a:xfrm>
          <a:custGeom>
            <a:avLst/>
            <a:gdLst>
              <a:gd name="connsiteX0" fmla="*/ 1073044 w 7912130"/>
              <a:gd name="connsiteY0" fmla="*/ 3032931 h 6858000"/>
              <a:gd name="connsiteX1" fmla="*/ 1073044 w 7912130"/>
              <a:gd name="connsiteY1" fmla="*/ 3035810 h 6858000"/>
              <a:gd name="connsiteX2" fmla="*/ 1076802 w 7912130"/>
              <a:gd name="connsiteY2" fmla="*/ 3035810 h 6858000"/>
              <a:gd name="connsiteX3" fmla="*/ 1170738 w 7912130"/>
              <a:gd name="connsiteY3" fmla="*/ 1248347 h 6858000"/>
              <a:gd name="connsiteX4" fmla="*/ 1170738 w 7912130"/>
              <a:gd name="connsiteY4" fmla="*/ 1273486 h 6858000"/>
              <a:gd name="connsiteX5" fmla="*/ 1183895 w 7912130"/>
              <a:gd name="connsiteY5" fmla="*/ 1248347 h 6858000"/>
              <a:gd name="connsiteX6" fmla="*/ 0 w 7912130"/>
              <a:gd name="connsiteY6" fmla="*/ 0 h 6858000"/>
              <a:gd name="connsiteX7" fmla="*/ 2133906 w 7912130"/>
              <a:gd name="connsiteY7" fmla="*/ 0 h 6858000"/>
              <a:gd name="connsiteX8" fmla="*/ 2629909 w 7912130"/>
              <a:gd name="connsiteY8" fmla="*/ 0 h 6858000"/>
              <a:gd name="connsiteX9" fmla="*/ 1227479 w 7912130"/>
              <a:gd name="connsiteY9" fmla="*/ 2669551 h 6858000"/>
              <a:gd name="connsiteX10" fmla="*/ 1235349 w 7912130"/>
              <a:gd name="connsiteY10" fmla="*/ 2673350 h 6858000"/>
              <a:gd name="connsiteX11" fmla="*/ 1353755 w 7912130"/>
              <a:gd name="connsiteY11" fmla="*/ 2754312 h 6858000"/>
              <a:gd name="connsiteX12" fmla="*/ 7912130 w 7912130"/>
              <a:gd name="connsiteY12" fmla="*/ 6858000 h 6858000"/>
              <a:gd name="connsiteX13" fmla="*/ 6066970 w 7912130"/>
              <a:gd name="connsiteY13" fmla="*/ 6858000 h 6858000"/>
              <a:gd name="connsiteX14" fmla="*/ 6059889 w 7912130"/>
              <a:gd name="connsiteY14" fmla="*/ 6852577 h 6858000"/>
              <a:gd name="connsiteX15" fmla="*/ 6059889 w 7912130"/>
              <a:gd name="connsiteY15" fmla="*/ 6857999 h 6858000"/>
              <a:gd name="connsiteX16" fmla="*/ 1707025 w 7912130"/>
              <a:gd name="connsiteY16" fmla="*/ 6857999 h 6858000"/>
              <a:gd name="connsiteX17" fmla="*/ 1707025 w 7912130"/>
              <a:gd name="connsiteY17" fmla="*/ 6858000 h 6858000"/>
              <a:gd name="connsiteX18" fmla="*/ 1073044 w 7912130"/>
              <a:gd name="connsiteY18" fmla="*/ 6858000 h 6858000"/>
              <a:gd name="connsiteX19" fmla="*/ 536592 w 7912130"/>
              <a:gd name="connsiteY19" fmla="*/ 6858000 h 6858000"/>
              <a:gd name="connsiteX20" fmla="*/ 0 w 7912130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912130" h="6858000">
                <a:moveTo>
                  <a:pt x="1073044" y="3032931"/>
                </a:moveTo>
                <a:lnTo>
                  <a:pt x="1073044" y="3035810"/>
                </a:lnTo>
                <a:lnTo>
                  <a:pt x="1076802" y="3035810"/>
                </a:lnTo>
                <a:close/>
                <a:moveTo>
                  <a:pt x="1170738" y="1248347"/>
                </a:moveTo>
                <a:lnTo>
                  <a:pt x="1170738" y="1273486"/>
                </a:lnTo>
                <a:lnTo>
                  <a:pt x="1183895" y="1248347"/>
                </a:lnTo>
                <a:close/>
                <a:moveTo>
                  <a:pt x="0" y="0"/>
                </a:moveTo>
                <a:lnTo>
                  <a:pt x="2133906" y="0"/>
                </a:lnTo>
                <a:lnTo>
                  <a:pt x="2629909" y="0"/>
                </a:lnTo>
                <a:lnTo>
                  <a:pt x="1227479" y="2669551"/>
                </a:lnTo>
                <a:lnTo>
                  <a:pt x="1235349" y="2673350"/>
                </a:lnTo>
                <a:lnTo>
                  <a:pt x="1353755" y="2754312"/>
                </a:lnTo>
                <a:lnTo>
                  <a:pt x="7912130" y="6858000"/>
                </a:lnTo>
                <a:lnTo>
                  <a:pt x="6066970" y="6858000"/>
                </a:lnTo>
                <a:lnTo>
                  <a:pt x="6059889" y="6852577"/>
                </a:lnTo>
                <a:lnTo>
                  <a:pt x="6059889" y="6857999"/>
                </a:lnTo>
                <a:lnTo>
                  <a:pt x="1707025" y="6857999"/>
                </a:lnTo>
                <a:lnTo>
                  <a:pt x="1707025" y="6858000"/>
                </a:lnTo>
                <a:lnTo>
                  <a:pt x="1073044" y="6858000"/>
                </a:lnTo>
                <a:lnTo>
                  <a:pt x="53659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D4E68A2-74B0-42F5-BB75-2E1A7C2018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51938" cy="6858000"/>
          </a:xfrm>
          <a:custGeom>
            <a:avLst/>
            <a:gdLst>
              <a:gd name="connsiteX0" fmla="*/ 696831 w 7535917"/>
              <a:gd name="connsiteY0" fmla="*/ 3032931 h 6858000"/>
              <a:gd name="connsiteX1" fmla="*/ 696831 w 7535917"/>
              <a:gd name="connsiteY1" fmla="*/ 3035810 h 6858000"/>
              <a:gd name="connsiteX2" fmla="*/ 700589 w 7535917"/>
              <a:gd name="connsiteY2" fmla="*/ 3035810 h 6858000"/>
              <a:gd name="connsiteX3" fmla="*/ 794525 w 7535917"/>
              <a:gd name="connsiteY3" fmla="*/ 1248347 h 6858000"/>
              <a:gd name="connsiteX4" fmla="*/ 794525 w 7535917"/>
              <a:gd name="connsiteY4" fmla="*/ 1273486 h 6858000"/>
              <a:gd name="connsiteX5" fmla="*/ 807682 w 7535917"/>
              <a:gd name="connsiteY5" fmla="*/ 1248347 h 6858000"/>
              <a:gd name="connsiteX6" fmla="*/ 0 w 7535917"/>
              <a:gd name="connsiteY6" fmla="*/ 0 h 6858000"/>
              <a:gd name="connsiteX7" fmla="*/ 1757693 w 7535917"/>
              <a:gd name="connsiteY7" fmla="*/ 0 h 6858000"/>
              <a:gd name="connsiteX8" fmla="*/ 2253696 w 7535917"/>
              <a:gd name="connsiteY8" fmla="*/ 0 h 6858000"/>
              <a:gd name="connsiteX9" fmla="*/ 851266 w 7535917"/>
              <a:gd name="connsiteY9" fmla="*/ 2669551 h 6858000"/>
              <a:gd name="connsiteX10" fmla="*/ 859136 w 7535917"/>
              <a:gd name="connsiteY10" fmla="*/ 2673350 h 6858000"/>
              <a:gd name="connsiteX11" fmla="*/ 977542 w 7535917"/>
              <a:gd name="connsiteY11" fmla="*/ 2754312 h 6858000"/>
              <a:gd name="connsiteX12" fmla="*/ 7535917 w 7535917"/>
              <a:gd name="connsiteY12" fmla="*/ 6858000 h 6858000"/>
              <a:gd name="connsiteX13" fmla="*/ 5690757 w 7535917"/>
              <a:gd name="connsiteY13" fmla="*/ 6858000 h 6858000"/>
              <a:gd name="connsiteX14" fmla="*/ 5683676 w 7535917"/>
              <a:gd name="connsiteY14" fmla="*/ 6852577 h 6858000"/>
              <a:gd name="connsiteX15" fmla="*/ 5683676 w 7535917"/>
              <a:gd name="connsiteY15" fmla="*/ 6857999 h 6858000"/>
              <a:gd name="connsiteX16" fmla="*/ 1330812 w 7535917"/>
              <a:gd name="connsiteY16" fmla="*/ 6857999 h 6858000"/>
              <a:gd name="connsiteX17" fmla="*/ 1330812 w 7535917"/>
              <a:gd name="connsiteY17" fmla="*/ 6858000 h 6858000"/>
              <a:gd name="connsiteX18" fmla="*/ 696831 w 7535917"/>
              <a:gd name="connsiteY18" fmla="*/ 6858000 h 6858000"/>
              <a:gd name="connsiteX19" fmla="*/ 160379 w 7535917"/>
              <a:gd name="connsiteY19" fmla="*/ 6858000 h 6858000"/>
              <a:gd name="connsiteX20" fmla="*/ 0 w 7535917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535917" h="6858000">
                <a:moveTo>
                  <a:pt x="696831" y="3032931"/>
                </a:moveTo>
                <a:lnTo>
                  <a:pt x="696831" y="3035810"/>
                </a:lnTo>
                <a:lnTo>
                  <a:pt x="700589" y="3035810"/>
                </a:lnTo>
                <a:close/>
                <a:moveTo>
                  <a:pt x="794525" y="1248347"/>
                </a:moveTo>
                <a:lnTo>
                  <a:pt x="794525" y="1273486"/>
                </a:lnTo>
                <a:lnTo>
                  <a:pt x="807682" y="1248347"/>
                </a:lnTo>
                <a:close/>
                <a:moveTo>
                  <a:pt x="0" y="0"/>
                </a:moveTo>
                <a:lnTo>
                  <a:pt x="1757693" y="0"/>
                </a:lnTo>
                <a:lnTo>
                  <a:pt x="2253696" y="0"/>
                </a:lnTo>
                <a:lnTo>
                  <a:pt x="851266" y="2669551"/>
                </a:lnTo>
                <a:lnTo>
                  <a:pt x="859136" y="2673350"/>
                </a:lnTo>
                <a:lnTo>
                  <a:pt x="977542" y="2754312"/>
                </a:lnTo>
                <a:lnTo>
                  <a:pt x="7535917" y="6858000"/>
                </a:lnTo>
                <a:lnTo>
                  <a:pt x="5690757" y="6858000"/>
                </a:lnTo>
                <a:lnTo>
                  <a:pt x="5683676" y="6852577"/>
                </a:lnTo>
                <a:lnTo>
                  <a:pt x="5683676" y="6857999"/>
                </a:lnTo>
                <a:lnTo>
                  <a:pt x="1330812" y="6857999"/>
                </a:lnTo>
                <a:lnTo>
                  <a:pt x="1330812" y="6858000"/>
                </a:lnTo>
                <a:lnTo>
                  <a:pt x="696831" y="6858000"/>
                </a:lnTo>
                <a:lnTo>
                  <a:pt x="160379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3493" y="755904"/>
            <a:ext cx="5783269" cy="308457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6000" dirty="0"/>
              <a:t>Relevant Agreements for Freelancers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34098" y="4089910"/>
            <a:ext cx="2487526" cy="171217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>
              <a:lnSpc>
                <a:spcPct val="90000"/>
              </a:lnSpc>
            </a:pP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33196338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1043B-A999-E843-2DE5-068CFB29A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Quick Note on Agreement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D0929-F94F-2F91-A795-FC0F12D858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EMSD agreements all fall under four traditional “buckets” of agreement types: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Sound Recordings, for commercial release of audio tracks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Motion Pictures, for underscoring synched to a visual</a:t>
            </a:r>
          </a:p>
          <a:p>
            <a:pPr lvl="1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Commercials, for music synched to an advertisement</a:t>
            </a:r>
          </a:p>
          <a:p>
            <a:pPr lvl="1"/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Live Broadcasts, for non-narrative programming like award shows, talk shows, news and sports, concerts, etc. where the musicians are performing at the same time as the visual capture.</a:t>
            </a:r>
          </a:p>
        </p:txBody>
      </p:sp>
    </p:spTree>
    <p:extLst>
      <p:ext uri="{BB962C8B-B14F-4D97-AF65-F5344CB8AC3E}">
        <p14:creationId xmlns:p14="http://schemas.microsoft.com/office/powerpoint/2010/main" val="41527037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116</TotalTime>
  <Words>1047</Words>
  <Application>Microsoft Office PowerPoint</Application>
  <PresentationFormat>On-screen Show (4:3)</PresentationFormat>
  <Paragraphs>70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Century Gothic</vt:lpstr>
      <vt:lpstr>Corbel</vt:lpstr>
      <vt:lpstr>Parallax</vt:lpstr>
      <vt:lpstr>Electronic Media for Local Officers and Freelance Musicians</vt:lpstr>
      <vt:lpstr>Topics</vt:lpstr>
      <vt:lpstr>Before the Engagement</vt:lpstr>
      <vt:lpstr>EMSD 101</vt:lpstr>
      <vt:lpstr>LOAs and AAs</vt:lpstr>
      <vt:lpstr>Live Performances</vt:lpstr>
      <vt:lpstr>Caveats</vt:lpstr>
      <vt:lpstr>Relevant Agreements for Freelancers</vt:lpstr>
      <vt:lpstr>A Quick Note on Agreement Types</vt:lpstr>
      <vt:lpstr>Joint Venture Agreement</vt:lpstr>
      <vt:lpstr>Limited Pressing Agreement and Single Song Overdubs</vt:lpstr>
      <vt:lpstr>Internet Streaming Addendum to Live Performance Contract</vt:lpstr>
      <vt:lpstr>After the Recording</vt:lpstr>
      <vt:lpstr>Report Forms</vt:lpstr>
      <vt:lpstr>Report Forms</vt:lpstr>
      <vt:lpstr>Checks</vt:lpstr>
      <vt:lpstr>Long Down the Line…</vt:lpstr>
      <vt:lpstr>Electronic Media for Local Officers and Freelance Musicians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Electronic Media Services</dc:title>
  <dc:creator>John Painting</dc:creator>
  <cp:lastModifiedBy>John Painting</cp:lastModifiedBy>
  <cp:revision>4</cp:revision>
  <dcterms:created xsi:type="dcterms:W3CDTF">2023-01-30T17:16:46Z</dcterms:created>
  <dcterms:modified xsi:type="dcterms:W3CDTF">2025-06-18T23:33:04Z</dcterms:modified>
</cp:coreProperties>
</file>