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32"/>
  </p:notesMasterIdLst>
  <p:handoutMasterIdLst>
    <p:handoutMasterId r:id="rId33"/>
  </p:handoutMasterIdLst>
  <p:sldIdLst>
    <p:sldId id="410" r:id="rId5"/>
    <p:sldId id="383" r:id="rId6"/>
    <p:sldId id="411" r:id="rId7"/>
    <p:sldId id="416" r:id="rId8"/>
    <p:sldId id="417" r:id="rId9"/>
    <p:sldId id="418" r:id="rId10"/>
    <p:sldId id="419" r:id="rId11"/>
    <p:sldId id="420" r:id="rId12"/>
    <p:sldId id="421" r:id="rId13"/>
    <p:sldId id="432" r:id="rId14"/>
    <p:sldId id="436" r:id="rId15"/>
    <p:sldId id="428" r:id="rId16"/>
    <p:sldId id="423" r:id="rId17"/>
    <p:sldId id="424" r:id="rId18"/>
    <p:sldId id="425" r:id="rId19"/>
    <p:sldId id="426" r:id="rId20"/>
    <p:sldId id="427" r:id="rId21"/>
    <p:sldId id="438" r:id="rId22"/>
    <p:sldId id="429" r:id="rId23"/>
    <p:sldId id="435" r:id="rId24"/>
    <p:sldId id="430" r:id="rId25"/>
    <p:sldId id="422" r:id="rId26"/>
    <p:sldId id="437" r:id="rId27"/>
    <p:sldId id="434" r:id="rId28"/>
    <p:sldId id="431" r:id="rId29"/>
    <p:sldId id="433" r:id="rId30"/>
    <p:sldId id="39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95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01752A-E8D5-421E-A816-2B43326F9C3F}" v="19" dt="2024-04-16T09:18:18.430"/>
    <p1510:client id="{C3CA383E-752D-4BC4-A4B0-5F5DF61E9137}" v="113" dt="2024-04-16T16:53:31.987"/>
  </p1510:revLst>
</p1510:revInfo>
</file>

<file path=ppt/tableStyles.xml><?xml version="1.0" encoding="utf-8"?>
<a:tblStyleLst xmlns:a="http://schemas.openxmlformats.org/drawingml/2006/main" def="{8A107856-5554-42FB-B03E-39F5DBC370B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971" autoAdjust="0"/>
  </p:normalViewPr>
  <p:slideViewPr>
    <p:cSldViewPr snapToGrid="0">
      <p:cViewPr varScale="1">
        <p:scale>
          <a:sx n="68" d="100"/>
          <a:sy n="68" d="100"/>
        </p:scale>
        <p:origin x="592" y="56"/>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5/10/relationships/revisionInfo" Target="revisionInfo.xml"/><Relationship Id="rId21" Type="http://schemas.openxmlformats.org/officeDocument/2006/relationships/slide" Target="slides/slide17.xml"/><Relationship Id="rId34"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heme" Target="theme/theme1.xml"/><Relationship Id="rId40"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presProps" Target="pres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8F6756E-81DA-9FAC-70D8-556F658BDDA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EBEDD12-BCD5-485B-BCBC-34BB01D7923C}" type="datetimeFigureOut">
              <a:rPr lang="en-US" smtClean="0"/>
              <a:t>6/20/2024</a:t>
            </a:fld>
            <a:endParaRPr lang="en-US"/>
          </a:p>
        </p:txBody>
      </p:sp>
      <p:sp>
        <p:nvSpPr>
          <p:cNvPr id="6" name="Slide Number Placeholder 5">
            <a:extLst>
              <a:ext uri="{FF2B5EF4-FFF2-40B4-BE49-F238E27FC236}">
                <a16:creationId xmlns:a16="http://schemas.microsoft.com/office/drawing/2014/main" id="{A771D415-D05A-7067-CCD3-457153D96CD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2C230DF-5933-439D-898F-38E9AC9BA688}" type="slidenum">
              <a:rPr lang="en-US" smtClean="0"/>
              <a:t>‹#›</a:t>
            </a:fld>
            <a:endParaRPr lang="en-US"/>
          </a:p>
        </p:txBody>
      </p:sp>
      <p:sp>
        <p:nvSpPr>
          <p:cNvPr id="7" name="Footer Placeholder 6">
            <a:extLst>
              <a:ext uri="{FF2B5EF4-FFF2-40B4-BE49-F238E27FC236}">
                <a16:creationId xmlns:a16="http://schemas.microsoft.com/office/drawing/2014/main" id="{B97095E3-54D2-CFD2-4F49-7536FC8641D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8" name="Header Placeholder 7">
            <a:extLst>
              <a:ext uri="{FF2B5EF4-FFF2-40B4-BE49-F238E27FC236}">
                <a16:creationId xmlns:a16="http://schemas.microsoft.com/office/drawing/2014/main" id="{521EE01A-C0B5-5ECF-96DD-768F86AA15C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6/20/2024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9C7E07-3C67-C64C-8DA0-0404F6303970}" type="slidenum">
              <a:rPr lang="en-US" smtClean="0"/>
              <a:t>1</a:t>
            </a:fld>
            <a:endParaRPr lang="en-US"/>
          </a:p>
        </p:txBody>
      </p:sp>
    </p:spTree>
    <p:extLst>
      <p:ext uri="{BB962C8B-B14F-4D97-AF65-F5344CB8AC3E}">
        <p14:creationId xmlns:p14="http://schemas.microsoft.com/office/powerpoint/2010/main" val="1092453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a:p>
        </p:txBody>
      </p:sp>
    </p:spTree>
    <p:extLst>
      <p:ext uri="{BB962C8B-B14F-4D97-AF65-F5344CB8AC3E}">
        <p14:creationId xmlns:p14="http://schemas.microsoft.com/office/powerpoint/2010/main" val="31134168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All recorded work performed domestically falls into this box. Each cell in the grid represents a recording project or session. Different types of work can be thought of as being divided into the separate columns. The ultimate goal is to achieve 100% coverage of all of the work in the box (this is not realistic, of course). The Union must strive to get as much work in the box under contract as possible. That is “union density” of projects in recording. The dotted line at the top implies that it is not possible to actually know how large the box is.</a:t>
            </a:r>
          </a:p>
        </p:txBody>
      </p:sp>
      <p:sp>
        <p:nvSpPr>
          <p:cNvPr id="4" name="Slide Number Placeholder 3"/>
          <p:cNvSpPr>
            <a:spLocks noGrp="1"/>
          </p:cNvSpPr>
          <p:nvPr>
            <p:ph type="sldNum" sz="quarter" idx="5"/>
          </p:nvPr>
        </p:nvSpPr>
        <p:spPr/>
        <p:txBody>
          <a:bodyPr/>
          <a:lstStyle/>
          <a:p>
            <a:fld id="{A89C7E07-3C67-C64C-8DA0-0404F6303970}" type="slidenum">
              <a:rPr lang="en-US" smtClean="0"/>
              <a:t>4</a:t>
            </a:fld>
            <a:endParaRPr lang="en-US"/>
          </a:p>
        </p:txBody>
      </p:sp>
    </p:spTree>
    <p:extLst>
      <p:ext uri="{BB962C8B-B14F-4D97-AF65-F5344CB8AC3E}">
        <p14:creationId xmlns:p14="http://schemas.microsoft.com/office/powerpoint/2010/main" val="19109623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 all recordings have an Employer.  A large (technically, again, unknowable) percentage of work is self-produced and self-recorded. Recordings without an Employer are exempt from standard signatory requirements. The AFM and its Locals can protect this work under a Joint Venture Agreement. Everything in grey is a joint venture, which means everything remaining in white represents a work-for-hire situation with a standard Employer or Producer.</a:t>
            </a:r>
          </a:p>
        </p:txBody>
      </p:sp>
      <p:sp>
        <p:nvSpPr>
          <p:cNvPr id="4" name="Slide Number Placeholder 3"/>
          <p:cNvSpPr>
            <a:spLocks noGrp="1"/>
          </p:cNvSpPr>
          <p:nvPr>
            <p:ph type="sldNum" sz="quarter" idx="5"/>
          </p:nvPr>
        </p:nvSpPr>
        <p:spPr/>
        <p:txBody>
          <a:bodyPr/>
          <a:lstStyle/>
          <a:p>
            <a:fld id="{A89C7E07-3C67-C64C-8DA0-0404F6303970}" type="slidenum">
              <a:rPr lang="en-US" smtClean="0"/>
              <a:t>5</a:t>
            </a:fld>
            <a:endParaRPr lang="en-US"/>
          </a:p>
        </p:txBody>
      </p:sp>
    </p:spTree>
    <p:extLst>
      <p:ext uri="{BB962C8B-B14F-4D97-AF65-F5344CB8AC3E}">
        <p14:creationId xmlns:p14="http://schemas.microsoft.com/office/powerpoint/2010/main" val="1475000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 all work falls under our main collective bargaining agreements either. Remember, all recorded work falls under some kind of coverage, so sometimes the AFM must promulgate an agreement to cover something. All of this work falls under a special letter of agreement that is usually signed with the Federation on a case-by-case basis. Everything that remains in white on this grid is a project that theoretically falls under a CBA.</a:t>
            </a:r>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a:p>
        </p:txBody>
      </p:sp>
    </p:spTree>
    <p:extLst>
      <p:ext uri="{BB962C8B-B14F-4D97-AF65-F5344CB8AC3E}">
        <p14:creationId xmlns:p14="http://schemas.microsoft.com/office/powerpoint/2010/main" val="109806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All CBAs require session reports to be filed with the Local of jurisdiction along with wage checks and benefits, usually within 15 business days. When work is filed on time and correctly, then the Producer is in compliance with the CBA. That work is shown in green. With compliant work, a Local has responsibilities: confirm that paychecks are accurate and disburse them to musicians, collect work dues, make sure benefit checks are transmitted to the appropriate funds, send copies of the paperwork to a variety of destinations, do data entry, organize the physical paperwork. All of this will be discussed in “The Checklist” at the end of the presentation. Note that this is not an insignificant amount of work for contracts that are correct to begin with.</a:t>
            </a:r>
          </a:p>
        </p:txBody>
      </p:sp>
      <p:sp>
        <p:nvSpPr>
          <p:cNvPr id="4" name="Slide Number Placeholder 3"/>
          <p:cNvSpPr>
            <a:spLocks noGrp="1"/>
          </p:cNvSpPr>
          <p:nvPr>
            <p:ph type="sldNum" sz="quarter" idx="5"/>
          </p:nvPr>
        </p:nvSpPr>
        <p:spPr/>
        <p:txBody>
          <a:bodyPr/>
          <a:lstStyle/>
          <a:p>
            <a:fld id="{A89C7E07-3C67-C64C-8DA0-0404F6303970}" type="slidenum">
              <a:rPr lang="en-US" smtClean="0"/>
              <a:t>7</a:t>
            </a:fld>
            <a:endParaRPr lang="en-US"/>
          </a:p>
        </p:txBody>
      </p:sp>
    </p:spTree>
    <p:extLst>
      <p:ext uri="{BB962C8B-B14F-4D97-AF65-F5344CB8AC3E}">
        <p14:creationId xmlns:p14="http://schemas.microsoft.com/office/powerpoint/2010/main" val="8099028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When covered recordings are filed incorrectly, the CBA needs to be enforced to make the terms right. Any time work is either (1) late, (2) incorrect, or (3) missing, the Union is required to take action. Everything in the purple area requires additional Union work to have the recording be filed correctly. The Union is obligated to take every necessary step to fill this “compliance gap.” Filling the compliance gap is taxing on the Union’s finite resources (staff and time), so our administrative goals must include taking steps to shrink this gap before it’s created in the first place. We achieve this through member and employer education.</a:t>
            </a:r>
          </a:p>
        </p:txBody>
      </p:sp>
      <p:sp>
        <p:nvSpPr>
          <p:cNvPr id="4" name="Slide Number Placeholder 3"/>
          <p:cNvSpPr>
            <a:spLocks noGrp="1"/>
          </p:cNvSpPr>
          <p:nvPr>
            <p:ph type="sldNum" sz="quarter" idx="5"/>
          </p:nvPr>
        </p:nvSpPr>
        <p:spPr/>
        <p:txBody>
          <a:bodyPr/>
          <a:lstStyle/>
          <a:p>
            <a:fld id="{A89C7E07-3C67-C64C-8DA0-0404F6303970}" type="slidenum">
              <a:rPr lang="en-US" smtClean="0"/>
              <a:t>8</a:t>
            </a:fld>
            <a:endParaRPr lang="en-US"/>
          </a:p>
        </p:txBody>
      </p:sp>
    </p:spTree>
    <p:extLst>
      <p:ext uri="{BB962C8B-B14F-4D97-AF65-F5344CB8AC3E}">
        <p14:creationId xmlns:p14="http://schemas.microsoft.com/office/powerpoint/2010/main" val="3616823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gold area is work produced by an Employer that is not presently signatory. It’s non-AFM. I refer to this area as the “Expansion Area,” and projects that fall here require an Organizing effort to bring them under contract and an Education effort to bring them into Compliance.</a:t>
            </a:r>
          </a:p>
        </p:txBody>
      </p:sp>
      <p:sp>
        <p:nvSpPr>
          <p:cNvPr id="4" name="Slide Number Placeholder 3"/>
          <p:cNvSpPr>
            <a:spLocks noGrp="1"/>
          </p:cNvSpPr>
          <p:nvPr>
            <p:ph type="sldNum" sz="quarter" idx="5"/>
          </p:nvPr>
        </p:nvSpPr>
        <p:spPr/>
        <p:txBody>
          <a:bodyPr/>
          <a:lstStyle/>
          <a:p>
            <a:fld id="{A89C7E07-3C67-C64C-8DA0-0404F6303970}" type="slidenum">
              <a:rPr lang="en-US" smtClean="0"/>
              <a:t>9</a:t>
            </a:fld>
            <a:endParaRPr lang="en-US"/>
          </a:p>
        </p:txBody>
      </p:sp>
    </p:spTree>
    <p:extLst>
      <p:ext uri="{BB962C8B-B14F-4D97-AF65-F5344CB8AC3E}">
        <p14:creationId xmlns:p14="http://schemas.microsoft.com/office/powerpoint/2010/main" val="38020394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89C7E07-3C67-C64C-8DA0-0404F6303970}" type="slidenum">
              <a:rPr lang="en-US" smtClean="0"/>
              <a:t>27</a:t>
            </a:fld>
            <a:endParaRPr lang="en-US"/>
          </a:p>
        </p:txBody>
      </p:sp>
    </p:spTree>
    <p:extLst>
      <p:ext uri="{BB962C8B-B14F-4D97-AF65-F5344CB8AC3E}">
        <p14:creationId xmlns:p14="http://schemas.microsoft.com/office/powerpoint/2010/main" val="17659231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41327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tx1"/>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CF555767-B3D8-BD57-1D42-7F6E1E66892B}"/>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9" name="Freeform 13">
              <a:extLst>
                <a:ext uri="{FF2B5EF4-FFF2-40B4-BE49-F238E27FC236}">
                  <a16:creationId xmlns:a16="http://schemas.microsoft.com/office/drawing/2014/main" id="{BC972B6D-098C-52F6-E990-52623B368FB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5" name="Freeform 14">
              <a:extLst>
                <a:ext uri="{FF2B5EF4-FFF2-40B4-BE49-F238E27FC236}">
                  <a16:creationId xmlns:a16="http://schemas.microsoft.com/office/drawing/2014/main" id="{3F0D3EE3-9A8C-531D-1EEE-1AFAB9F3BCA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7" name="Freeform 15">
              <a:extLst>
                <a:ext uri="{FF2B5EF4-FFF2-40B4-BE49-F238E27FC236}">
                  <a16:creationId xmlns:a16="http://schemas.microsoft.com/office/drawing/2014/main" id="{A2BE192C-1768-890B-EC1B-5ED6E1F8259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3661409" y="4661717"/>
            <a:ext cx="7936230" cy="1380760"/>
          </a:xfrm>
          <a:prstGeom prst="rect">
            <a:avLst/>
          </a:prstGeom>
        </p:spPr>
        <p:txBody>
          <a:bodyPr lIns="0" tIns="0" rIns="0" bIns="0" anchor="b" anchorCtr="0">
            <a:noAutofit/>
          </a:bodyPr>
          <a:lstStyle>
            <a:lvl1pPr>
              <a:defRPr sz="4400" b="1" i="0">
                <a:solidFill>
                  <a:schemeClr val="bg1"/>
                </a:solidFill>
                <a:latin typeface="+mj-lt"/>
              </a:defRPr>
            </a:lvl1pPr>
          </a:lstStyle>
          <a:p>
            <a:r>
              <a:rPr lang="en-US"/>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3670935"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584005"/>
            <a:ext cx="2825115" cy="3999060"/>
          </a:xfrm>
        </p:spPr>
        <p:txBody>
          <a:bodyPr lIns="0" tIns="274320">
            <a:normAutofit/>
          </a:bodyPr>
          <a:lstStyle>
            <a:lvl1pPr marL="0" indent="0">
              <a:spcBef>
                <a:spcPts val="1800"/>
              </a:spcBef>
              <a:buFont typeface="Arial" panose="020B0604020202020204" pitchFamily="34" charset="0"/>
              <a:buNone/>
              <a:defRPr sz="2000"/>
            </a:lvl1pPr>
            <a:lvl2pPr marL="457200" indent="0">
              <a:spcBef>
                <a:spcPts val="1800"/>
              </a:spcBef>
              <a:buNone/>
              <a:defRPr sz="2000"/>
            </a:lvl2pPr>
            <a:lvl3pPr marL="914400" indent="0">
              <a:spcBef>
                <a:spcPts val="1800"/>
              </a:spcBef>
              <a:buNone/>
              <a:defRPr sz="2000"/>
            </a:lvl3pPr>
            <a:lvl4pPr marL="1371600" indent="0">
              <a:spcBef>
                <a:spcPts val="1800"/>
              </a:spcBef>
              <a:buNone/>
              <a:defRPr sz="2000"/>
            </a:lvl4pPr>
            <a:lvl5pPr marL="1828800" indent="0">
              <a:spcBef>
                <a:spcPts val="1800"/>
              </a:spcBef>
              <a:buNone/>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3670934" y="584005"/>
            <a:ext cx="7926705" cy="399906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spTree>
    <p:extLst>
      <p:ext uri="{BB962C8B-B14F-4D97-AF65-F5344CB8AC3E}">
        <p14:creationId xmlns:p14="http://schemas.microsoft.com/office/powerpoint/2010/main" val="2244329111"/>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198408"/>
            <a:ext cx="10972800" cy="1574317"/>
          </a:xfrm>
          <a:prstGeom prst="rect">
            <a:avLst/>
          </a:prstGeom>
        </p:spPr>
        <p:txBody>
          <a:bodyPr lIns="0" tIns="0" rIns="0" bIns="0" anchor="b" anchorCtr="0">
            <a:noAutofit/>
          </a:bodyPr>
          <a:lstStyle>
            <a:lvl1pPr>
              <a:defRPr sz="4400" b="1" i="0">
                <a:solidFill>
                  <a:schemeClr val="bg1"/>
                </a:solidFill>
                <a:latin typeface="+mj-lt"/>
              </a:defRPr>
            </a:lvl1pPr>
          </a:lstStyle>
          <a:p>
            <a:r>
              <a:rPr lang="en-US"/>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6" name="Content Placeholder 5">
            <a:extLst>
              <a:ext uri="{FF2B5EF4-FFF2-40B4-BE49-F238E27FC236}">
                <a16:creationId xmlns:a16="http://schemas.microsoft.com/office/drawing/2014/main" id="{5BCAAA28-C292-C527-AD35-90836B8BB978}"/>
              </a:ext>
            </a:extLst>
          </p:cNvPr>
          <p:cNvSpPr>
            <a:spLocks noGrp="1"/>
          </p:cNvSpPr>
          <p:nvPr>
            <p:ph sz="quarter" idx="13" hasCustomPrompt="1"/>
          </p:nvPr>
        </p:nvSpPr>
        <p:spPr>
          <a:xfrm>
            <a:off x="595523" y="2676525"/>
            <a:ext cx="5746750" cy="3597470"/>
          </a:xfrm>
        </p:spPr>
        <p:txBody>
          <a:bodyPr lIns="0">
            <a:normAutofit/>
          </a:bodyPr>
          <a:lstStyle>
            <a:lvl1pPr marL="0" indent="0">
              <a:spcBef>
                <a:spcPts val="1800"/>
              </a:spcBef>
              <a:buNone/>
              <a:defRPr sz="2000"/>
            </a:lvl1pPr>
            <a:lvl2pPr>
              <a:spcBef>
                <a:spcPts val="600"/>
              </a:spcBef>
              <a:defRPr sz="2000"/>
            </a:lvl2pPr>
            <a:lvl3pPr>
              <a:spcBef>
                <a:spcPts val="1800"/>
              </a:spcBef>
              <a:defRPr sz="2000"/>
            </a:lvl3pPr>
            <a:lvl4pPr>
              <a:spcBef>
                <a:spcPts val="1800"/>
              </a:spcBef>
              <a:defRPr sz="2000"/>
            </a:lvl4pPr>
            <a:lvl5pPr>
              <a:spcBef>
                <a:spcPts val="1800"/>
              </a:spcBef>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7620000" y="2676525"/>
            <a:ext cx="3947160" cy="3597470"/>
          </a:xfrm>
        </p:spPr>
        <p:txBody>
          <a:bodyPr lIns="0">
            <a:normAutofit/>
          </a:bodyPr>
          <a:lstStyle>
            <a:lvl1pPr marL="342900" indent="-342900">
              <a:spcBef>
                <a:spcPts val="1800"/>
              </a:spcBef>
              <a:buFont typeface="Arial" panose="020B0604020202020204" pitchFamily="34" charset="0"/>
              <a:buChar char="•"/>
              <a:defRPr sz="2000"/>
            </a:lvl1pPr>
            <a:lvl2pPr>
              <a:spcBef>
                <a:spcPts val="1800"/>
              </a:spcBef>
              <a:defRPr sz="2000"/>
            </a:lvl2pPr>
            <a:lvl3pPr>
              <a:spcBef>
                <a:spcPts val="1800"/>
              </a:spcBef>
              <a:defRPr sz="2000"/>
            </a:lvl3pPr>
            <a:lvl4pPr>
              <a:spcBef>
                <a:spcPts val="1800"/>
              </a:spcBef>
              <a:defRPr sz="2000"/>
            </a:lvl4pPr>
            <a:lvl5pPr>
              <a:spcBef>
                <a:spcPts val="1800"/>
              </a:spcBef>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spTree>
    <p:extLst>
      <p:ext uri="{BB962C8B-B14F-4D97-AF65-F5344CB8AC3E}">
        <p14:creationId xmlns:p14="http://schemas.microsoft.com/office/powerpoint/2010/main" val="649744719"/>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able 2">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02400"/>
            <a:ext cx="10972800" cy="1570325"/>
          </a:xfrm>
          <a:prstGeom prst="rect">
            <a:avLst/>
          </a:prstGeom>
        </p:spPr>
        <p:txBody>
          <a:bodyPr lIns="0" tIns="0" rIns="0" bIns="0" anchor="b" anchorCtr="0">
            <a:noAutofit/>
          </a:bodyPr>
          <a:lstStyle>
            <a:lvl1pPr>
              <a:defRPr sz="4400" b="1" i="0">
                <a:solidFill>
                  <a:schemeClr val="bg1"/>
                </a:solidFill>
                <a:latin typeface="+mj-lt"/>
              </a:defRPr>
            </a:lvl1pPr>
          </a:lstStyle>
          <a:p>
            <a:r>
              <a:rPr lang="en-US"/>
              <a:t>Click to add title </a:t>
            </a:r>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594360" y="2628629"/>
            <a:ext cx="10972800" cy="3636740"/>
          </a:xfrm>
        </p:spPr>
        <p:txBody>
          <a:bodyPr>
            <a:noAutofit/>
          </a:bodyPr>
          <a:lstStyle>
            <a:lvl1pPr>
              <a:defRPr/>
            </a:lvl1pPr>
          </a:lstStyle>
          <a:p>
            <a:r>
              <a:rPr lang="en-US"/>
              <a:t>Click icon to add table</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0410957"/>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594360"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flipH="1" flipV="1">
            <a:off x="6092752" y="0"/>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594360"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a:t>Click to add text</a:t>
            </a:r>
          </a:p>
        </p:txBody>
      </p:sp>
      <p:cxnSp>
        <p:nvCxnSpPr>
          <p:cNvPr id="4" name="Straight Connector 3">
            <a:extLst>
              <a:ext uri="{FF2B5EF4-FFF2-40B4-BE49-F238E27FC236}">
                <a16:creationId xmlns:a16="http://schemas.microsoft.com/office/drawing/2014/main" id="{58B149C6-5AAC-B8E5-5411-EA38821F6754}"/>
              </a:ext>
              <a:ext uri="{C183D7F6-B498-43B3-948B-1728B52AA6E4}">
                <adec:decorative xmlns:adec="http://schemas.microsoft.com/office/drawing/2017/decorative" val="1"/>
              </a:ext>
            </a:extLst>
          </p:cNvPr>
          <p:cNvCxnSpPr>
            <a:cxnSpLocks/>
          </p:cNvCxnSpPr>
          <p:nvPr userDrawn="1"/>
        </p:nvCxnSpPr>
        <p:spPr>
          <a:xfrm>
            <a:off x="594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669273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hasCustomPrompt="1"/>
          </p:nvPr>
        </p:nvSpPr>
        <p:spPr>
          <a:xfrm>
            <a:off x="594360" y="189572"/>
            <a:ext cx="6787747" cy="1593507"/>
          </a:xfrm>
          <a:prstGeom prst="rect">
            <a:avLst/>
          </a:prstGeom>
        </p:spPr>
        <p:txBody>
          <a:bodyPr lIns="0" tIns="0" rIns="0" bIns="0" anchor="b" anchorCtr="0">
            <a:noAutofit/>
          </a:bodyPr>
          <a:lstStyle>
            <a:lvl1pPr>
              <a:defRPr sz="4400" b="1" i="0" spc="50" baseline="0">
                <a:latin typeface="+mj-lt"/>
              </a:defRPr>
            </a:lvl1pPr>
          </a:lstStyle>
          <a:p>
            <a:r>
              <a:rPr lang="en-US"/>
              <a:t>Click to add title </a:t>
            </a:r>
          </a:p>
        </p:txBody>
      </p:sp>
      <p:sp>
        <p:nvSpPr>
          <p:cNvPr id="2" name="Content Placeholder 5">
            <a:extLst>
              <a:ext uri="{FF2B5EF4-FFF2-40B4-BE49-F238E27FC236}">
                <a16:creationId xmlns:a16="http://schemas.microsoft.com/office/drawing/2014/main" id="{186153BD-9D2B-47EB-3553-1D3F6663B2A3}"/>
              </a:ext>
            </a:extLst>
          </p:cNvPr>
          <p:cNvSpPr>
            <a:spLocks noGrp="1"/>
          </p:cNvSpPr>
          <p:nvPr>
            <p:ph sz="quarter" idx="13" hasCustomPrompt="1"/>
          </p:nvPr>
        </p:nvSpPr>
        <p:spPr>
          <a:xfrm>
            <a:off x="594359" y="2281918"/>
            <a:ext cx="6787747" cy="3708517"/>
          </a:xfrm>
        </p:spPr>
        <p:txBody>
          <a:bodyPr lIns="0" tIns="228600" rIns="0" bIns="0">
            <a:normAutofit/>
          </a:bodyPr>
          <a:lstStyle>
            <a:lvl1pPr marL="283464" indent="-283464">
              <a:lnSpc>
                <a:spcPct val="80000"/>
              </a:lnSpc>
              <a:spcBef>
                <a:spcPts val="2200"/>
              </a:spcBef>
              <a:buFont typeface="Arial" panose="020B0604020202020204" pitchFamily="34" charset="0"/>
              <a:buChar char="•"/>
              <a:defRPr lang="en-US" sz="2400" b="1" i="0" kern="1200" dirty="0">
                <a:solidFill>
                  <a:schemeClr val="tx2">
                    <a:lumMod val="75000"/>
                  </a:schemeClr>
                </a:solidFill>
                <a:latin typeface="+mn-lt"/>
                <a:ea typeface="+mn-ea"/>
                <a:cs typeface="+mn-cs"/>
              </a:defRPr>
            </a:lvl1pPr>
            <a:lvl2pPr indent="-283464">
              <a:spcBef>
                <a:spcPts val="6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43" name="Slide Number Placeholder 42">
            <a:extLst>
              <a:ext uri="{FF2B5EF4-FFF2-40B4-BE49-F238E27FC236}">
                <a16:creationId xmlns:a16="http://schemas.microsoft.com/office/drawing/2014/main" id="{D80CCC8F-9CF1-9621-04EB-DFA68FEE42D2}"/>
              </a:ext>
            </a:extLst>
          </p:cNvPr>
          <p:cNvSpPr>
            <a:spLocks noGrp="1"/>
          </p:cNvSpPr>
          <p:nvPr>
            <p:ph type="sldNum" sz="quarter" idx="26"/>
          </p:nvPr>
        </p:nvSpPr>
        <p:spPr/>
        <p:txBody>
          <a:bodyPr/>
          <a:lstStyle/>
          <a:p>
            <a:fld id="{294A09A9-5501-47C1-A89A-A340965A2BE2}" type="slidenum">
              <a:rPr lang="en-US" smtClean="0"/>
              <a:pPr/>
              <a:t>‹#›</a:t>
            </a:fld>
            <a:endParaRPr lang="en-US">
              <a:latin typeface="+mn-lt"/>
            </a:endParaRPr>
          </a:p>
        </p:txBody>
      </p:sp>
      <p:sp>
        <p:nvSpPr>
          <p:cNvPr id="42" name="Date Placeholder 41">
            <a:extLst>
              <a:ext uri="{FF2B5EF4-FFF2-40B4-BE49-F238E27FC236}">
                <a16:creationId xmlns:a16="http://schemas.microsoft.com/office/drawing/2014/main" id="{29CE2856-DB8F-5603-C085-74C70560FAC8}"/>
              </a:ext>
            </a:extLst>
          </p:cNvPr>
          <p:cNvSpPr>
            <a:spLocks noGrp="1"/>
          </p:cNvSpPr>
          <p:nvPr>
            <p:ph type="dt" sz="half" idx="25"/>
          </p:nvPr>
        </p:nvSpPr>
        <p:spPr/>
        <p:txBody>
          <a:bodyPr/>
          <a:lstStyle/>
          <a:p>
            <a:endParaRPr lang="en-US">
              <a:latin typeface="+mn-lt"/>
            </a:endParaRPr>
          </a:p>
        </p:txBody>
      </p:sp>
      <p:cxnSp>
        <p:nvCxnSpPr>
          <p:cNvPr id="4" name="Straight Connector 3">
            <a:extLst>
              <a:ext uri="{FF2B5EF4-FFF2-40B4-BE49-F238E27FC236}">
                <a16:creationId xmlns:a16="http://schemas.microsoft.com/office/drawing/2014/main" id="{979826C1-7A52-DA25-F422-EE62DED7D1B6}"/>
              </a:ext>
              <a:ext uri="{C183D7F6-B498-43B3-948B-1728B52AA6E4}">
                <adec:decorative xmlns:adec="http://schemas.microsoft.com/office/drawing/2017/decorative" val="1"/>
              </a:ext>
            </a:extLst>
          </p:cNvPr>
          <p:cNvCxnSpPr>
            <a:cxnSpLocks/>
          </p:cNvCxnSpPr>
          <p:nvPr userDrawn="1"/>
        </p:nvCxnSpPr>
        <p:spPr>
          <a:xfrm>
            <a:off x="594360" y="2148840"/>
            <a:ext cx="2130552" cy="0"/>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51808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3"/>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B79D0555-EBDC-B53A-212D-A5921795FEC8}"/>
              </a:ext>
            </a:extLst>
          </p:cNvPr>
          <p:cNvSpPr>
            <a:spLocks noGrp="1"/>
          </p:cNvSpPr>
          <p:nvPr>
            <p:ph type="pic" sz="quarter" idx="13"/>
          </p:nvPr>
        </p:nvSpPr>
        <p:spPr>
          <a:xfrm>
            <a:off x="0" y="0"/>
            <a:ext cx="12192000" cy="6880543"/>
          </a:xfrm>
          <a:custGeom>
            <a:avLst/>
            <a:gdLst>
              <a:gd name="connsiteX0" fmla="*/ 6309360 w 12192000"/>
              <a:gd name="connsiteY0" fmla="*/ 3951843 h 6880543"/>
              <a:gd name="connsiteX1" fmla="*/ 6309360 w 12192000"/>
              <a:gd name="connsiteY1" fmla="*/ 4052427 h 6880543"/>
              <a:gd name="connsiteX2" fmla="*/ 8442960 w 12192000"/>
              <a:gd name="connsiteY2" fmla="*/ 4052427 h 6880543"/>
              <a:gd name="connsiteX3" fmla="*/ 8442960 w 12192000"/>
              <a:gd name="connsiteY3" fmla="*/ 3951843 h 6880543"/>
              <a:gd name="connsiteX4" fmla="*/ 0 w 12192000"/>
              <a:gd name="connsiteY4" fmla="*/ 0 h 6880543"/>
              <a:gd name="connsiteX5" fmla="*/ 12192000 w 12192000"/>
              <a:gd name="connsiteY5" fmla="*/ 0 h 6880543"/>
              <a:gd name="connsiteX6" fmla="*/ 12192000 w 12192000"/>
              <a:gd name="connsiteY6" fmla="*/ 6880543 h 6880543"/>
              <a:gd name="connsiteX7" fmla="*/ 0 w 12192000"/>
              <a:gd name="connsiteY7" fmla="*/ 6880543 h 68805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6880543">
                <a:moveTo>
                  <a:pt x="6309360" y="3951843"/>
                </a:moveTo>
                <a:lnTo>
                  <a:pt x="6309360" y="4052427"/>
                </a:lnTo>
                <a:lnTo>
                  <a:pt x="8442960" y="4052427"/>
                </a:lnTo>
                <a:lnTo>
                  <a:pt x="8442960" y="3951843"/>
                </a:lnTo>
                <a:close/>
                <a:moveTo>
                  <a:pt x="0" y="0"/>
                </a:moveTo>
                <a:lnTo>
                  <a:pt x="12192000" y="0"/>
                </a:lnTo>
                <a:lnTo>
                  <a:pt x="12192000" y="6880543"/>
                </a:lnTo>
                <a:lnTo>
                  <a:pt x="0" y="6880543"/>
                </a:lnTo>
                <a:close/>
              </a:path>
            </a:pathLst>
          </a:custGeom>
        </p:spPr>
        <p:txBody>
          <a:bodyPr wrap="square" tIns="182880">
            <a:noAutofit/>
          </a:bodyPr>
          <a:lstStyle>
            <a:lvl1pPr marL="0" indent="0" algn="ctr">
              <a:buNone/>
              <a:defRPr sz="2000">
                <a:solidFill>
                  <a:schemeClr val="tx1"/>
                </a:solidFill>
              </a:defRPr>
            </a:lvl1pPr>
          </a:lstStyle>
          <a:p>
            <a:r>
              <a:rPr lang="en-US"/>
              <a:t>Click icon to add picture</a:t>
            </a:r>
          </a:p>
        </p:txBody>
      </p:sp>
      <p:sp>
        <p:nvSpPr>
          <p:cNvPr id="18" name="Title 1">
            <a:extLst>
              <a:ext uri="{FF2B5EF4-FFF2-40B4-BE49-F238E27FC236}">
                <a16:creationId xmlns:a16="http://schemas.microsoft.com/office/drawing/2014/main" id="{8D492973-78E3-D34E-835E-CF2D4517016D}"/>
              </a:ext>
            </a:extLst>
          </p:cNvPr>
          <p:cNvSpPr>
            <a:spLocks noGrp="1"/>
          </p:cNvSpPr>
          <p:nvPr>
            <p:ph type="title" hasCustomPrompt="1"/>
          </p:nvPr>
        </p:nvSpPr>
        <p:spPr>
          <a:xfrm>
            <a:off x="6309359" y="444933"/>
            <a:ext cx="5477479" cy="3291840"/>
          </a:xfrm>
          <a:prstGeom prst="rect">
            <a:avLst/>
          </a:prstGeom>
        </p:spPr>
        <p:txBody>
          <a:bodyPr lIns="0" tIns="0" rIns="0" bIns="0" anchor="b" anchorCtr="0">
            <a:noAutofit/>
          </a:bodyPr>
          <a:lstStyle>
            <a:lvl1pPr>
              <a:defRPr sz="6000" b="1" i="0" baseline="0">
                <a:solidFill>
                  <a:schemeClr val="tx1"/>
                </a:solidFill>
                <a:latin typeface="+mj-lt"/>
              </a:defRPr>
            </a:lvl1pPr>
          </a:lstStyle>
          <a:p>
            <a:r>
              <a:rPr lang="en-US"/>
              <a:t>Click to add title </a:t>
            </a:r>
          </a:p>
        </p:txBody>
      </p:sp>
      <p:sp>
        <p:nvSpPr>
          <p:cNvPr id="7" name="Rectangle 6">
            <a:extLst>
              <a:ext uri="{FF2B5EF4-FFF2-40B4-BE49-F238E27FC236}">
                <a16:creationId xmlns:a16="http://schemas.microsoft.com/office/drawing/2014/main" id="{D96BA398-1ED2-1FCA-63B9-8915A8C7A524}"/>
              </a:ext>
              <a:ext uri="{C183D7F6-B498-43B3-948B-1728B52AA6E4}">
                <adec:decorative xmlns:adec="http://schemas.microsoft.com/office/drawing/2017/decorative" val="1"/>
              </a:ext>
            </a:extLst>
          </p:cNvPr>
          <p:cNvSpPr/>
          <p:nvPr userDrawn="1"/>
        </p:nvSpPr>
        <p:spPr>
          <a:xfrm>
            <a:off x="6309360" y="3951843"/>
            <a:ext cx="2133600" cy="100584"/>
          </a:xfrm>
          <a:prstGeom prst="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29169562"/>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299835" y="43052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a:t>Click to add title </a:t>
            </a:r>
          </a:p>
        </p:txBody>
      </p:sp>
      <p:sp>
        <p:nvSpPr>
          <p:cNvPr id="6" name="Picture Placeholder 5">
            <a:extLst>
              <a:ext uri="{FF2B5EF4-FFF2-40B4-BE49-F238E27FC236}">
                <a16:creationId xmlns:a16="http://schemas.microsoft.com/office/drawing/2014/main" id="{A9973BC6-F6E5-0B3B-C8AB-0AC4020D4E8B}"/>
              </a:ext>
            </a:extLst>
          </p:cNvPr>
          <p:cNvSpPr>
            <a:spLocks noGrp="1"/>
          </p:cNvSpPr>
          <p:nvPr>
            <p:ph type="pic" sz="quarter" idx="12"/>
          </p:nvPr>
        </p:nvSpPr>
        <p:spPr>
          <a:xfrm>
            <a:off x="0" y="-11113"/>
            <a:ext cx="5791200" cy="6880226"/>
          </a:xfrm>
        </p:spPr>
        <p:txBody>
          <a:bodyPr>
            <a:normAutofit/>
          </a:bodyPr>
          <a:lstStyle>
            <a:lvl1pPr marL="0" indent="0" algn="ctr">
              <a:buNone/>
              <a:defRPr sz="2000"/>
            </a:lvl1pPr>
          </a:lstStyle>
          <a:p>
            <a:r>
              <a:rPr lang="en-US"/>
              <a:t>Click icon to add picture</a:t>
            </a:r>
          </a:p>
        </p:txBody>
      </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299835" y="456860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a:t>Click to add text</a:t>
            </a:r>
          </a:p>
        </p:txBody>
      </p:sp>
      <p:cxnSp>
        <p:nvCxnSpPr>
          <p:cNvPr id="7" name="Straight Connector 6">
            <a:extLst>
              <a:ext uri="{FF2B5EF4-FFF2-40B4-BE49-F238E27FC236}">
                <a16:creationId xmlns:a16="http://schemas.microsoft.com/office/drawing/2014/main" id="{29169ED6-4B82-6844-119F-AC15CDF2D3E5}"/>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987914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ummary 2">
    <p:bg>
      <p:bgPr>
        <a:solidFill>
          <a:schemeClr val="tx1"/>
        </a:solidFill>
        <a:effectLst/>
      </p:bgPr>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C57F1500-1A16-D1EF-4F0C-030852B291FC}"/>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grpSp>
        <p:nvGrpSpPr>
          <p:cNvPr id="10" name="Group 9">
            <a:extLst>
              <a:ext uri="{FF2B5EF4-FFF2-40B4-BE49-F238E27FC236}">
                <a16:creationId xmlns:a16="http://schemas.microsoft.com/office/drawing/2014/main" id="{2D07A0BE-3890-193E-9439-F294E61A71B9}"/>
              </a:ext>
              <a:ext uri="{C183D7F6-B498-43B3-948B-1728B52AA6E4}">
                <adec:decorative xmlns:adec="http://schemas.microsoft.com/office/drawing/2017/decorative" val="1"/>
              </a:ext>
            </a:extLst>
          </p:cNvPr>
          <p:cNvGrpSpPr>
            <a:grpSpLocks/>
          </p:cNvGrpSpPr>
          <p:nvPr userDrawn="1"/>
        </p:nvGrpSpPr>
        <p:grpSpPr bwMode="auto">
          <a:xfrm rot="16200000" flipV="1">
            <a:off x="0" y="3900132"/>
            <a:ext cx="2959226" cy="2959226"/>
            <a:chOff x="0" y="12289"/>
            <a:chExt cx="3550" cy="3551"/>
          </a:xfrm>
        </p:grpSpPr>
        <p:sp>
          <p:nvSpPr>
            <p:cNvPr id="11" name="Freeform 19">
              <a:extLst>
                <a:ext uri="{FF2B5EF4-FFF2-40B4-BE49-F238E27FC236}">
                  <a16:creationId xmlns:a16="http://schemas.microsoft.com/office/drawing/2014/main" id="{C05217ED-C258-E6CE-BA7F-28A6EA41BCD3}"/>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20">
              <a:extLst>
                <a:ext uri="{FF2B5EF4-FFF2-40B4-BE49-F238E27FC236}">
                  <a16:creationId xmlns:a16="http://schemas.microsoft.com/office/drawing/2014/main" id="{F3E11A1F-14DD-BA35-D7D7-4D4ADEAA348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21">
              <a:extLst>
                <a:ext uri="{FF2B5EF4-FFF2-40B4-BE49-F238E27FC236}">
                  <a16:creationId xmlns:a16="http://schemas.microsoft.com/office/drawing/2014/main" id="{F14541B0-973F-7E21-1019-D2FB83C8C0D0}"/>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hasCustomPrompt="1"/>
          </p:nvPr>
        </p:nvSpPr>
        <p:spPr>
          <a:xfrm>
            <a:off x="594360" y="102875"/>
            <a:ext cx="10873740" cy="1680205"/>
          </a:xfrm>
          <a:prstGeom prst="rect">
            <a:avLst/>
          </a:prstGeom>
        </p:spPr>
        <p:txBody>
          <a:bodyPr lIns="0" tIns="0" rIns="0" bIns="0" anchor="b" anchorCtr="0">
            <a:noAutofit/>
          </a:bodyPr>
          <a:lstStyle>
            <a:lvl1pPr>
              <a:defRPr sz="4400" b="1" i="0">
                <a:latin typeface="+mj-lt"/>
              </a:defRPr>
            </a:lvl1pPr>
          </a:lstStyle>
          <a:p>
            <a:r>
              <a:rPr lang="en-US"/>
              <a:t>Click to add title </a:t>
            </a:r>
          </a:p>
        </p:txBody>
      </p:sp>
      <p:sp>
        <p:nvSpPr>
          <p:cNvPr id="2" name="Content Placeholder 5">
            <a:extLst>
              <a:ext uri="{FF2B5EF4-FFF2-40B4-BE49-F238E27FC236}">
                <a16:creationId xmlns:a16="http://schemas.microsoft.com/office/drawing/2014/main" id="{F6FE0DC0-B0D7-F4D6-8038-177AD7A8C211}"/>
              </a:ext>
            </a:extLst>
          </p:cNvPr>
          <p:cNvSpPr>
            <a:spLocks noGrp="1"/>
          </p:cNvSpPr>
          <p:nvPr>
            <p:ph sz="quarter" idx="13" hasCustomPrompt="1"/>
          </p:nvPr>
        </p:nvSpPr>
        <p:spPr>
          <a:xfrm>
            <a:off x="3657600" y="2282008"/>
            <a:ext cx="7810500" cy="3699328"/>
          </a:xfrm>
        </p:spPr>
        <p:txBody>
          <a:bodyPr lIns="0" tIns="228600" rIns="0" bIns="0">
            <a:normAutofit/>
          </a:bodyPr>
          <a:lstStyle>
            <a:lvl1pPr marL="283464" indent="-283464">
              <a:spcBef>
                <a:spcPts val="1800"/>
              </a:spcBef>
              <a:buFont typeface="Arial" panose="020B0604020202020204" pitchFamily="34" charset="0"/>
              <a:buChar char="•"/>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7">
            <a:extLst>
              <a:ext uri="{FF2B5EF4-FFF2-40B4-BE49-F238E27FC236}">
                <a16:creationId xmlns:a16="http://schemas.microsoft.com/office/drawing/2014/main" id="{7ED58739-4346-5104-B1AC-89ED035912AF}"/>
              </a:ext>
            </a:extLst>
          </p:cNvPr>
          <p:cNvSpPr>
            <a:spLocks noGrp="1"/>
          </p:cNvSpPr>
          <p:nvPr>
            <p:ph type="sldNum" sz="quarter" idx="22"/>
          </p:nvPr>
        </p:nvSpPr>
        <p:spPr/>
        <p:txBody>
          <a:bodyPr/>
          <a:lstStyle/>
          <a:p>
            <a:fld id="{294A09A9-5501-47C1-A89A-A340965A2BE2}" type="slidenum">
              <a:rPr lang="en-US" smtClean="0"/>
              <a:pPr/>
              <a:t>‹#›</a:t>
            </a:fld>
            <a:endParaRPr lang="en-US">
              <a:latin typeface="+mn-lt"/>
            </a:endParaRPr>
          </a:p>
        </p:txBody>
      </p:sp>
      <p:sp>
        <p:nvSpPr>
          <p:cNvPr id="5" name="Date Placeholder 4">
            <a:extLst>
              <a:ext uri="{FF2B5EF4-FFF2-40B4-BE49-F238E27FC236}">
                <a16:creationId xmlns:a16="http://schemas.microsoft.com/office/drawing/2014/main" id="{E9272B8D-F380-9F1A-C8E6-BDD2352B1763}"/>
              </a:ext>
            </a:extLst>
          </p:cNvPr>
          <p:cNvSpPr>
            <a:spLocks noGrp="1"/>
          </p:cNvSpPr>
          <p:nvPr>
            <p:ph type="dt" sz="half" idx="21"/>
          </p:nvPr>
        </p:nvSpPr>
        <p:spPr/>
        <p:txBody>
          <a:bodyPr/>
          <a:lstStyle/>
          <a:p>
            <a:endParaRPr lang="en-US">
              <a:latin typeface="+mn-lt"/>
            </a:endParaRPr>
          </a:p>
        </p:txBody>
      </p:sp>
    </p:spTree>
    <p:extLst>
      <p:ext uri="{BB962C8B-B14F-4D97-AF65-F5344CB8AC3E}">
        <p14:creationId xmlns:p14="http://schemas.microsoft.com/office/powerpoint/2010/main" val="1402964143"/>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hasCustomPrompt="1"/>
          </p:nvPr>
        </p:nvSpPr>
        <p:spPr>
          <a:xfrm>
            <a:off x="6309904" y="411479"/>
            <a:ext cx="5486400" cy="3291840"/>
          </a:xfrm>
          <a:prstGeom prst="rect">
            <a:avLst/>
          </a:prstGeom>
        </p:spPr>
        <p:txBody>
          <a:bodyPr lIns="0" tIns="0" rIns="0" bIns="0" anchor="b">
            <a:noAutofit/>
          </a:bodyPr>
          <a:lstStyle>
            <a:lvl1pPr algn="l">
              <a:lnSpc>
                <a:spcPct val="80000"/>
              </a:lnSpc>
              <a:defRPr sz="6000" b="1" i="0" spc="100" baseline="0">
                <a:solidFill>
                  <a:schemeClr val="bg1"/>
                </a:solidFill>
                <a:latin typeface="+mj-lt"/>
              </a:defRPr>
            </a:lvl1pPr>
          </a:lstStyle>
          <a:p>
            <a:r>
              <a:rPr lang="en-US"/>
              <a:t>Click to add title </a:t>
            </a:r>
          </a:p>
        </p:txBody>
      </p:sp>
      <p:grpSp>
        <p:nvGrpSpPr>
          <p:cNvPr id="9" name="Group 8">
            <a:extLst>
              <a:ext uri="{FF2B5EF4-FFF2-40B4-BE49-F238E27FC236}">
                <a16:creationId xmlns:a16="http://schemas.microsoft.com/office/drawing/2014/main" id="{C26C18C3-ED25-DD4B-BA72-24932D54DE37}"/>
              </a:ext>
              <a:ext uri="{C183D7F6-B498-43B3-948B-1728B52AA6E4}">
                <adec:decorative xmlns:adec="http://schemas.microsoft.com/office/drawing/2017/decorative" val="1"/>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cxnSp>
        <p:nvCxnSpPr>
          <p:cNvPr id="13" name="Straight Connector 12">
            <a:extLst>
              <a:ext uri="{FF2B5EF4-FFF2-40B4-BE49-F238E27FC236}">
                <a16:creationId xmlns:a16="http://schemas.microsoft.com/office/drawing/2014/main" id="{A69706A2-3726-FE4E-B923-E75D48597816}"/>
              </a:ext>
              <a:ext uri="{C183D7F6-B498-43B3-948B-1728B52AA6E4}">
                <adec:decorative xmlns:adec="http://schemas.microsoft.com/office/drawing/2017/decorative" val="1"/>
              </a:ext>
            </a:extLst>
          </p:cNvPr>
          <p:cNvCxnSpPr>
            <a:cxnSpLocks/>
          </p:cNvCxnSpPr>
          <p:nvPr userDrawn="1"/>
        </p:nvCxnSpPr>
        <p:spPr>
          <a:xfrm>
            <a:off x="6309360" y="3950208"/>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hasCustomPrompt="1"/>
          </p:nvPr>
        </p:nvSpPr>
        <p:spPr>
          <a:xfrm>
            <a:off x="6309905" y="4549552"/>
            <a:ext cx="5486400" cy="1645920"/>
          </a:xfrm>
        </p:spPr>
        <p:txBody>
          <a:bodyPr lIns="0" tIns="0" rIns="0" bIns="0">
            <a:noAutofit/>
          </a:bodyPr>
          <a:lstStyle>
            <a:lvl1pPr marL="0" indent="0">
              <a:buNone/>
              <a:defRPr sz="2400" b="1" i="0">
                <a:solidFill>
                  <a:schemeClr val="tx2">
                    <a:lumMod val="75000"/>
                  </a:schemeClr>
                </a:solidFill>
                <a:latin typeface="+mn-lt"/>
              </a:defRPr>
            </a:lvl1pPr>
            <a:lvl2pPr>
              <a:defRPr sz="4000"/>
            </a:lvl2pPr>
            <a:lvl3pPr>
              <a:defRPr sz="4000"/>
            </a:lvl3pPr>
            <a:lvl4pPr>
              <a:defRPr sz="4000"/>
            </a:lvl4pPr>
            <a:lvl5pPr>
              <a:defRPr sz="4000"/>
            </a:lvl5pPr>
          </a:lstStyle>
          <a:p>
            <a:pPr lvl="0"/>
            <a:r>
              <a:rPr lang="en-US"/>
              <a:t>Click to add text</a:t>
            </a:r>
          </a:p>
        </p:txBody>
      </p:sp>
    </p:spTree>
    <p:extLst>
      <p:ext uri="{BB962C8B-B14F-4D97-AF65-F5344CB8AC3E}">
        <p14:creationId xmlns:p14="http://schemas.microsoft.com/office/powerpoint/2010/main" val="20271085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Two Content 2">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C97D5AF2-684A-4A8D-3D82-B57D7AC44677}"/>
              </a:ext>
              <a:ext uri="{C183D7F6-B498-43B3-948B-1728B52AA6E4}">
                <adec:decorative xmlns:adec="http://schemas.microsoft.com/office/drawing/2017/decorative" val="1"/>
              </a:ext>
            </a:extLst>
          </p:cNvPr>
          <p:cNvGrpSpPr>
            <a:grpSpLocks/>
          </p:cNvGrpSpPr>
          <p:nvPr userDrawn="1"/>
        </p:nvGrpSpPr>
        <p:grpSpPr bwMode="auto">
          <a:xfrm rot="10800000">
            <a:off x="8870040" y="0"/>
            <a:ext cx="3325208" cy="3325208"/>
            <a:chOff x="0" y="12289"/>
            <a:chExt cx="3550" cy="3551"/>
          </a:xfrm>
        </p:grpSpPr>
        <p:sp>
          <p:nvSpPr>
            <p:cNvPr id="12" name="Freeform 4">
              <a:extLst>
                <a:ext uri="{FF2B5EF4-FFF2-40B4-BE49-F238E27FC236}">
                  <a16:creationId xmlns:a16="http://schemas.microsoft.com/office/drawing/2014/main" id="{8CF5F650-F8F0-F4FE-44DA-1F14ADE428B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5">
              <a:extLst>
                <a:ext uri="{FF2B5EF4-FFF2-40B4-BE49-F238E27FC236}">
                  <a16:creationId xmlns:a16="http://schemas.microsoft.com/office/drawing/2014/main" id="{18870924-E47D-404F-59B5-BD1C58F7B04C}"/>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4" name="Freeform 7">
              <a:extLst>
                <a:ext uri="{FF2B5EF4-FFF2-40B4-BE49-F238E27FC236}">
                  <a16:creationId xmlns:a16="http://schemas.microsoft.com/office/drawing/2014/main" id="{80806A65-E4FC-2F52-65B3-CC181E620C29}"/>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94360" y="278129"/>
            <a:ext cx="9778365" cy="1494596"/>
          </a:xfrm>
          <a:prstGeom prst="rect">
            <a:avLst/>
          </a:prstGeom>
        </p:spPr>
        <p:txBody>
          <a:bodyPr lIns="0" tIns="0" rIns="0" bIns="0" anchor="b" anchorCtr="0">
            <a:noAutofit/>
          </a:bodyPr>
          <a:lstStyle>
            <a:lvl1pPr>
              <a:defRPr sz="4400" b="1" i="0">
                <a:solidFill>
                  <a:schemeClr val="bg1"/>
                </a:solidFill>
                <a:latin typeface="+mj-lt"/>
              </a:defRPr>
            </a:lvl1pPr>
          </a:lstStyle>
          <a:p>
            <a:r>
              <a:rPr lang="en-US"/>
              <a:t>Click to add title </a:t>
            </a:r>
          </a:p>
        </p:txBody>
      </p:sp>
      <p:sp>
        <p:nvSpPr>
          <p:cNvPr id="2" name="Content Placeholder 5">
            <a:extLst>
              <a:ext uri="{FF2B5EF4-FFF2-40B4-BE49-F238E27FC236}">
                <a16:creationId xmlns:a16="http://schemas.microsoft.com/office/drawing/2014/main" id="{F14DA3C5-63E4-BAFB-1D68-47F71EEEE538}"/>
              </a:ext>
            </a:extLst>
          </p:cNvPr>
          <p:cNvSpPr>
            <a:spLocks noGrp="1"/>
          </p:cNvSpPr>
          <p:nvPr>
            <p:ph sz="quarter" idx="15" hasCustomPrompt="1"/>
          </p:nvPr>
        </p:nvSpPr>
        <p:spPr>
          <a:xfrm>
            <a:off x="594360"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9436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3" name="Content Placeholder 5">
            <a:extLst>
              <a:ext uri="{FF2B5EF4-FFF2-40B4-BE49-F238E27FC236}">
                <a16:creationId xmlns:a16="http://schemas.microsoft.com/office/drawing/2014/main" id="{BD11386D-847E-8CF5-E56A-42E80A65A089}"/>
              </a:ext>
            </a:extLst>
          </p:cNvPr>
          <p:cNvSpPr>
            <a:spLocks noGrp="1"/>
          </p:cNvSpPr>
          <p:nvPr>
            <p:ph sz="quarter" idx="16" hasCustomPrompt="1"/>
          </p:nvPr>
        </p:nvSpPr>
        <p:spPr>
          <a:xfrm>
            <a:off x="5881898" y="2676525"/>
            <a:ext cx="4490827" cy="3597470"/>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14884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41056953"/>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tx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42E558A9-6DD6-E21D-3A8F-6707E1DD19F1}"/>
              </a:ext>
              <a:ext uri="{C183D7F6-B498-43B3-948B-1728B52AA6E4}">
                <adec:decorative xmlns:adec="http://schemas.microsoft.com/office/drawing/2017/decorative" val="1"/>
              </a:ext>
            </a:extLst>
          </p:cNvPr>
          <p:cNvGrpSpPr/>
          <p:nvPr userDrawn="1"/>
        </p:nvGrpSpPr>
        <p:grpSpPr>
          <a:xfrm>
            <a:off x="6362700" y="0"/>
            <a:ext cx="5829298" cy="3235602"/>
            <a:chOff x="5612972" y="1"/>
            <a:chExt cx="6615961" cy="3672246"/>
          </a:xfrm>
        </p:grpSpPr>
        <p:sp>
          <p:nvSpPr>
            <p:cNvPr id="12" name="AutoShape 24">
              <a:extLst>
                <a:ext uri="{FF2B5EF4-FFF2-40B4-BE49-F238E27FC236}">
                  <a16:creationId xmlns:a16="http://schemas.microsoft.com/office/drawing/2014/main" id="{3FC994E4-318C-1E66-B4E4-8F8FD08E098F}"/>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3" name="Freeform 7">
              <a:extLst>
                <a:ext uri="{FF2B5EF4-FFF2-40B4-BE49-F238E27FC236}">
                  <a16:creationId xmlns:a16="http://schemas.microsoft.com/office/drawing/2014/main" id="{17C00E6B-F625-6D6C-8364-9DD9F3C3628F}"/>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4" name="Freeform 8">
              <a:extLst>
                <a:ext uri="{FF2B5EF4-FFF2-40B4-BE49-F238E27FC236}">
                  <a16:creationId xmlns:a16="http://schemas.microsoft.com/office/drawing/2014/main" id="{C6197B87-4F65-7981-9463-84830CD3687F}"/>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sp>
          <p:nvSpPr>
            <p:cNvPr id="18" name="Freeform 9">
              <a:extLst>
                <a:ext uri="{FF2B5EF4-FFF2-40B4-BE49-F238E27FC236}">
                  <a16:creationId xmlns:a16="http://schemas.microsoft.com/office/drawing/2014/main" id="{86AA517C-7217-D864-B7E7-40984A2880D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a:p>
          </p:txBody>
        </p:sp>
        <p:sp>
          <p:nvSpPr>
            <p:cNvPr id="19" name="Freeform 10">
              <a:extLst>
                <a:ext uri="{FF2B5EF4-FFF2-40B4-BE49-F238E27FC236}">
                  <a16:creationId xmlns:a16="http://schemas.microsoft.com/office/drawing/2014/main" id="{524013C6-491C-CAA2-5BD6-7C73596711C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a:p>
          </p:txBody>
        </p:sp>
      </p:grpSp>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6318885" y="3499667"/>
            <a:ext cx="4939666" cy="2542810"/>
          </a:xfrm>
          <a:prstGeom prst="rect">
            <a:avLst/>
          </a:prstGeom>
        </p:spPr>
        <p:txBody>
          <a:bodyPr lIns="0" tIns="0" rIns="0" bIns="0" anchor="b" anchorCtr="0">
            <a:noAutofit/>
          </a:bodyPr>
          <a:lstStyle>
            <a:lvl1pPr>
              <a:defRPr sz="4400" b="1" i="0">
                <a:solidFill>
                  <a:schemeClr val="bg1"/>
                </a:solidFill>
                <a:latin typeface="+mj-lt"/>
              </a:defRPr>
            </a:lvl1pPr>
          </a:lstStyle>
          <a:p>
            <a:r>
              <a:rPr lang="en-US"/>
              <a:t>Click to add title </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6347460" y="6313170"/>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7" name="Content Placeholder 5">
            <a:extLst>
              <a:ext uri="{FF2B5EF4-FFF2-40B4-BE49-F238E27FC236}">
                <a16:creationId xmlns:a16="http://schemas.microsoft.com/office/drawing/2014/main" id="{8007FA9C-C4D5-89EC-C457-5F329A338E1E}"/>
              </a:ext>
            </a:extLst>
          </p:cNvPr>
          <p:cNvSpPr>
            <a:spLocks noGrp="1"/>
          </p:cNvSpPr>
          <p:nvPr>
            <p:ph sz="quarter" idx="14" hasCustomPrompt="1"/>
          </p:nvPr>
        </p:nvSpPr>
        <p:spPr>
          <a:xfrm>
            <a:off x="603885" y="457201"/>
            <a:ext cx="5198269" cy="2305050"/>
          </a:xfrm>
        </p:spPr>
        <p:txBody>
          <a:bodyPr lIns="0" tIns="274320">
            <a:normAutofit/>
          </a:bodyPr>
          <a:lstStyle>
            <a:lvl1pPr marL="457200" indent="-457200">
              <a:spcBef>
                <a:spcPts val="1800"/>
              </a:spcBef>
              <a:buFont typeface="+mj-lt"/>
              <a:buAutoNum type="arabicPeriod"/>
              <a:defRPr sz="2000"/>
            </a:lvl1pPr>
            <a:lvl2pPr marL="914400" indent="-457200">
              <a:spcBef>
                <a:spcPts val="1800"/>
              </a:spcBef>
              <a:buFont typeface="+mj-lt"/>
              <a:buAutoNum type="alphaLcPeriod"/>
              <a:defRPr sz="2000"/>
            </a:lvl2pPr>
            <a:lvl3pPr marL="1371600" indent="-457200">
              <a:spcBef>
                <a:spcPts val="1800"/>
              </a:spcBef>
              <a:buFont typeface="+mj-lt"/>
              <a:buAutoNum type="arabicParenR"/>
              <a:defRPr sz="2000"/>
            </a:lvl3pPr>
            <a:lvl4pPr marL="1371600" indent="0">
              <a:spcBef>
                <a:spcPts val="1800"/>
              </a:spcBef>
              <a:buFont typeface="+mj-lt"/>
              <a:buNone/>
              <a:defRPr sz="2000"/>
            </a:lvl4pPr>
            <a:lvl5pPr marL="2286000" indent="-457200">
              <a:spcBef>
                <a:spcPts val="1800"/>
              </a:spcBef>
              <a:buFont typeface="+mj-lt"/>
              <a:buAutoNum type="arabicPeriod"/>
              <a:defRPr sz="2000"/>
            </a:lvl5pPr>
          </a:lstStyle>
          <a:p>
            <a:pPr lvl="0"/>
            <a:r>
              <a:rPr lang="en-US"/>
              <a:t>Click to add content</a:t>
            </a:r>
          </a:p>
          <a:p>
            <a:pPr lvl="1"/>
            <a:r>
              <a:rPr lang="en-US"/>
              <a:t>Second level</a:t>
            </a:r>
          </a:p>
          <a:p>
            <a:pPr lvl="2"/>
            <a:r>
              <a:rPr lang="en-US"/>
              <a:t>Third level</a:t>
            </a:r>
          </a:p>
          <a:p>
            <a:pPr lvl="3"/>
            <a:endParaRPr lang="en-US"/>
          </a:p>
        </p:txBody>
      </p:sp>
      <p:sp>
        <p:nvSpPr>
          <p:cNvPr id="2" name="Content Placeholder 5">
            <a:extLst>
              <a:ext uri="{FF2B5EF4-FFF2-40B4-BE49-F238E27FC236}">
                <a16:creationId xmlns:a16="http://schemas.microsoft.com/office/drawing/2014/main" id="{3AC171DA-232D-44C1-6B93-40BACB298F4B}"/>
              </a:ext>
            </a:extLst>
          </p:cNvPr>
          <p:cNvSpPr>
            <a:spLocks noGrp="1"/>
          </p:cNvSpPr>
          <p:nvPr>
            <p:ph sz="quarter" idx="15" hasCustomPrompt="1"/>
          </p:nvPr>
        </p:nvSpPr>
        <p:spPr>
          <a:xfrm>
            <a:off x="594360" y="2810595"/>
            <a:ext cx="5198269" cy="3319513"/>
          </a:xfrm>
        </p:spPr>
        <p:txBody>
          <a:bodyPr lIns="0" tIns="45720" rIns="0" bIns="0">
            <a:normAutofit/>
          </a:bodyPr>
          <a:lstStyle>
            <a:lvl1pPr marL="0" indent="0">
              <a:spcBef>
                <a:spcPts val="1800"/>
              </a:spcBef>
              <a:buFont typeface="Arial" panose="020B0604020202020204" pitchFamily="34" charset="0"/>
              <a:buNone/>
              <a:defRPr sz="2000"/>
            </a:lvl1pPr>
            <a:lvl2pPr marL="283464" indent="-283464">
              <a:spcBef>
                <a:spcPts val="1800"/>
              </a:spcBef>
              <a:defRPr sz="2000"/>
            </a:lvl2pPr>
            <a:lvl3pPr marL="548640" indent="-283464">
              <a:spcBef>
                <a:spcPts val="1800"/>
              </a:spcBef>
              <a:defRPr sz="2000"/>
            </a:lvl3pPr>
            <a:lvl4pPr marL="822960" indent="-283464">
              <a:spcBef>
                <a:spcPts val="1800"/>
              </a:spcBef>
              <a:defRPr sz="2000"/>
            </a:lvl4pPr>
            <a:lvl5pPr marL="1005840" indent="-283464">
              <a:spcBef>
                <a:spcPts val="1800"/>
              </a:spcBef>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spTree>
    <p:extLst>
      <p:ext uri="{BB962C8B-B14F-4D97-AF65-F5344CB8AC3E}">
        <p14:creationId xmlns:p14="http://schemas.microsoft.com/office/powerpoint/2010/main" val="554606805"/>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Content and Pictur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hasCustomPrompt="1"/>
          </p:nvPr>
        </p:nvSpPr>
        <p:spPr>
          <a:xfrm>
            <a:off x="575310" y="278129"/>
            <a:ext cx="5063490" cy="2354026"/>
          </a:xfrm>
          <a:prstGeom prst="rect">
            <a:avLst/>
          </a:prstGeom>
        </p:spPr>
        <p:txBody>
          <a:bodyPr lIns="0" tIns="0" rIns="0" bIns="0" anchor="b" anchorCtr="0">
            <a:noAutofit/>
          </a:bodyPr>
          <a:lstStyle>
            <a:lvl1pPr>
              <a:defRPr sz="4400" b="1" i="0">
                <a:solidFill>
                  <a:schemeClr val="bg1"/>
                </a:solidFill>
                <a:latin typeface="+mj-lt"/>
              </a:defRPr>
            </a:lvl1pPr>
          </a:lstStyle>
          <a:p>
            <a:r>
              <a:rPr lang="en-US"/>
              <a:t>Click to add title </a:t>
            </a:r>
          </a:p>
        </p:txBody>
      </p:sp>
      <p:sp>
        <p:nvSpPr>
          <p:cNvPr id="3" name="Content Placeholder 5">
            <a:extLst>
              <a:ext uri="{FF2B5EF4-FFF2-40B4-BE49-F238E27FC236}">
                <a16:creationId xmlns:a16="http://schemas.microsoft.com/office/drawing/2014/main" id="{1EF4505D-6803-3813-7738-049963427819}"/>
              </a:ext>
            </a:extLst>
          </p:cNvPr>
          <p:cNvSpPr>
            <a:spLocks noGrp="1"/>
          </p:cNvSpPr>
          <p:nvPr>
            <p:ph sz="quarter" idx="16" hasCustomPrompt="1"/>
          </p:nvPr>
        </p:nvSpPr>
        <p:spPr>
          <a:xfrm>
            <a:off x="594360" y="3279579"/>
            <a:ext cx="5044440" cy="2994415"/>
          </a:xfrm>
        </p:spPr>
        <p:txBody>
          <a:bodyPr lIns="0" tIns="228600" rIns="0" bIns="0">
            <a:normAutofit/>
          </a:bodyPr>
          <a:lstStyle>
            <a:lvl1pPr marL="0" indent="0">
              <a:spcBef>
                <a:spcPts val="1800"/>
              </a:spcBef>
              <a:buFont typeface="Arial" panose="020B0604020202020204" pitchFamily="34" charset="0"/>
              <a:buNone/>
              <a:defRPr sz="2000"/>
            </a:lvl1pPr>
            <a:lvl2pPr indent="-283464">
              <a:spcBef>
                <a:spcPts val="1800"/>
              </a:spcBef>
              <a:defRPr sz="2000"/>
            </a:lvl2pPr>
            <a:lvl3pPr indent="-283464">
              <a:spcBef>
                <a:spcPts val="1800"/>
              </a:spcBef>
              <a:defRPr sz="2000"/>
            </a:lvl3pPr>
            <a:lvl4pPr indent="-283464">
              <a:spcBef>
                <a:spcPts val="1800"/>
              </a:spcBef>
              <a:defRPr sz="2000"/>
            </a:lvl4pPr>
            <a:lvl5pPr indent="-283464">
              <a:spcBef>
                <a:spcPts val="1800"/>
              </a:spcBef>
              <a:defRPr sz="2000"/>
            </a:lvl5pPr>
          </a:lstStyle>
          <a:p>
            <a:pPr lvl="0"/>
            <a:r>
              <a:rPr lang="en-US"/>
              <a:t>Click to add content</a:t>
            </a:r>
          </a:p>
          <a:p>
            <a:pPr lvl="1"/>
            <a:r>
              <a:rPr lang="en-US"/>
              <a:t>Second level</a:t>
            </a:r>
          </a:p>
          <a:p>
            <a:pPr lvl="2"/>
            <a:r>
              <a:rPr lang="en-US"/>
              <a:t>Third level</a:t>
            </a:r>
          </a:p>
          <a:p>
            <a:pPr lvl="3"/>
            <a:r>
              <a:rPr lang="en-US"/>
              <a:t>Fourth level</a:t>
            </a:r>
          </a:p>
          <a:p>
            <a:pPr lvl="4"/>
            <a:r>
              <a:rPr lang="en-US"/>
              <a:t>Fifth level</a:t>
            </a:r>
          </a:p>
        </p:txBody>
      </p:sp>
      <p:cxnSp>
        <p:nvCxnSpPr>
          <p:cNvPr id="4" name="Straight Connector 3">
            <a:extLst>
              <a:ext uri="{FF2B5EF4-FFF2-40B4-BE49-F238E27FC236}">
                <a16:creationId xmlns:a16="http://schemas.microsoft.com/office/drawing/2014/main" id="{E66081BA-9135-73B1-DCE5-77FD12431F13}"/>
              </a:ext>
              <a:ext uri="{C183D7F6-B498-43B3-948B-1728B52AA6E4}">
                <adec:decorative xmlns:adec="http://schemas.microsoft.com/office/drawing/2017/decorative" val="1"/>
              </a:ext>
            </a:extLst>
          </p:cNvPr>
          <p:cNvCxnSpPr>
            <a:cxnSpLocks/>
          </p:cNvCxnSpPr>
          <p:nvPr userDrawn="1"/>
        </p:nvCxnSpPr>
        <p:spPr>
          <a:xfrm>
            <a:off x="594360" y="2997459"/>
            <a:ext cx="2133600" cy="3992"/>
          </a:xfrm>
          <a:prstGeom prst="line">
            <a:avLst/>
          </a:prstGeom>
          <a:ln w="101600">
            <a:solidFill>
              <a:schemeClr val="tx2">
                <a:lumMod val="75000"/>
              </a:schemeClr>
            </a:solidFill>
          </a:ln>
        </p:spPr>
        <p:style>
          <a:lnRef idx="1">
            <a:schemeClr val="dk1"/>
          </a:lnRef>
          <a:fillRef idx="0">
            <a:schemeClr val="dk1"/>
          </a:fillRef>
          <a:effectRef idx="0">
            <a:schemeClr val="dk1"/>
          </a:effectRef>
          <a:fontRef idx="minor">
            <a:schemeClr val="tx1"/>
          </a:fontRef>
        </p:style>
      </p:cxnSp>
      <p:sp>
        <p:nvSpPr>
          <p:cNvPr id="12" name="Picture Placeholder 11">
            <a:extLst>
              <a:ext uri="{FF2B5EF4-FFF2-40B4-BE49-F238E27FC236}">
                <a16:creationId xmlns:a16="http://schemas.microsoft.com/office/drawing/2014/main" id="{4658637A-5D36-6127-19BC-C203E23FA49F}"/>
              </a:ext>
            </a:extLst>
          </p:cNvPr>
          <p:cNvSpPr>
            <a:spLocks noGrp="1"/>
          </p:cNvSpPr>
          <p:nvPr>
            <p:ph type="pic" sz="quarter" idx="15"/>
          </p:nvPr>
        </p:nvSpPr>
        <p:spPr>
          <a:xfrm>
            <a:off x="6096000" y="0"/>
            <a:ext cx="6118225" cy="6858000"/>
          </a:xfrm>
        </p:spPr>
        <p:txBody>
          <a:bodyPr>
            <a:normAutofit/>
          </a:bodyPr>
          <a:lstStyle>
            <a:lvl1pPr marL="0" indent="0" algn="ctr">
              <a:buNone/>
              <a:defRPr sz="2000">
                <a:solidFill>
                  <a:schemeClr val="bg1"/>
                </a:solidFill>
              </a:defRPr>
            </a:lvl1pPr>
          </a:lstStyle>
          <a:p>
            <a:r>
              <a:rPr lang="en-US"/>
              <a:t>Click icon to add picture</a:t>
            </a:r>
          </a:p>
        </p:txBody>
      </p:sp>
      <p:sp>
        <p:nvSpPr>
          <p:cNvPr id="10" name="Slide Number Placeholder 9">
            <a:extLst>
              <a:ext uri="{FF2B5EF4-FFF2-40B4-BE49-F238E27FC236}">
                <a16:creationId xmlns:a16="http://schemas.microsoft.com/office/drawing/2014/main" id="{05D79B4B-A9BD-581F-536E-DE7CF728F84E}"/>
              </a:ext>
            </a:extLst>
          </p:cNvPr>
          <p:cNvSpPr>
            <a:spLocks noGrp="1"/>
          </p:cNvSpPr>
          <p:nvPr>
            <p:ph type="sldNum" sz="quarter" idx="12"/>
          </p:nvPr>
        </p:nvSpPr>
        <p:spPr/>
        <p:txBody>
          <a:bodyPr/>
          <a:lstStyle/>
          <a:p>
            <a:fld id="{294A09A9-5501-47C1-A89A-A340965A2BE2}" type="slidenum">
              <a:rPr lang="en-US" smtClean="0"/>
              <a:pPr/>
              <a:t>‹#›</a:t>
            </a:fld>
            <a:endParaRPr lang="en-US">
              <a:latin typeface="+mn-lt"/>
            </a:endParaRPr>
          </a:p>
        </p:txBody>
      </p:sp>
      <p:sp>
        <p:nvSpPr>
          <p:cNvPr id="8" name="Date Placeholder 7">
            <a:extLst>
              <a:ext uri="{FF2B5EF4-FFF2-40B4-BE49-F238E27FC236}">
                <a16:creationId xmlns:a16="http://schemas.microsoft.com/office/drawing/2014/main" id="{C5EA2E64-5690-A56B-7051-476EC7BADA55}"/>
              </a:ext>
            </a:extLst>
          </p:cNvPr>
          <p:cNvSpPr>
            <a:spLocks noGrp="1"/>
          </p:cNvSpPr>
          <p:nvPr>
            <p:ph type="dt" sz="half" idx="11"/>
          </p:nvPr>
        </p:nvSpPr>
        <p:spPr/>
        <p:txBody>
          <a:bodyPr/>
          <a:lstStyle/>
          <a:p>
            <a:endParaRPr lang="en-US">
              <a:latin typeface="+mn-lt"/>
            </a:endParaRPr>
          </a:p>
        </p:txBody>
      </p:sp>
    </p:spTree>
    <p:extLst>
      <p:ext uri="{BB962C8B-B14F-4D97-AF65-F5344CB8AC3E}">
        <p14:creationId xmlns:p14="http://schemas.microsoft.com/office/powerpoint/2010/main" val="142931976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59436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594360" y="365125"/>
            <a:ext cx="10401300" cy="1325563"/>
          </a:xfrm>
          <a:prstGeom prst="rect">
            <a:avLst/>
          </a:prstGeom>
        </p:spPr>
        <p:txBody>
          <a:bodyPr vert="horz" lIns="91440" tIns="45720" rIns="91440" bIns="45720" rtlCol="0" anchor="ctr">
            <a:normAutofit/>
          </a:bodyPr>
          <a:lstStyle/>
          <a:p>
            <a:r>
              <a:rPr lang="en-US"/>
              <a:t>Click to edit Master title style</a:t>
            </a:r>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1133648"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endParaRPr lang="en-US">
              <a:latin typeface="+mn-lt"/>
            </a:endParaRPr>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594360" y="6332220"/>
            <a:ext cx="523240" cy="247651"/>
          </a:xfrm>
          <a:prstGeom prst="rect">
            <a:avLst/>
          </a:prstGeom>
        </p:spPr>
        <p:txBody>
          <a:bodyPr vert="horz" lIns="0" tIns="0" rIns="0" bIns="0" rtlCol="0" anchor="t" anchorCtr="0"/>
          <a:lstStyle>
            <a:lvl1pPr algn="l">
              <a:defRPr sz="1100" b="1" i="0">
                <a:solidFill>
                  <a:schemeClr val="bg1"/>
                </a:solidFill>
                <a:latin typeface="+mn-lt"/>
              </a:defRPr>
            </a:lvl1pPr>
          </a:lstStyle>
          <a:p>
            <a:fld id="{294A09A9-5501-47C1-A89A-A340965A2BE2}" type="slidenum">
              <a:rPr lang="en-US" smtClean="0"/>
              <a:pPr/>
              <a:t>‹#›</a:t>
            </a:fld>
            <a:endParaRPr lang="en-US"/>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711" r:id="rId1"/>
    <p:sldLayoutId id="2147483698" r:id="rId2"/>
    <p:sldLayoutId id="2147483710" r:id="rId3"/>
    <p:sldLayoutId id="2147483700" r:id="rId4"/>
    <p:sldLayoutId id="2147483701" r:id="rId5"/>
    <p:sldLayoutId id="2147483659" r:id="rId6"/>
    <p:sldLayoutId id="2147483709" r:id="rId7"/>
    <p:sldLayoutId id="2147483708" r:id="rId8"/>
    <p:sldLayoutId id="2147483707" r:id="rId9"/>
    <p:sldLayoutId id="2147483706" r:id="rId10"/>
    <p:sldLayoutId id="2147483705" r:id="rId11"/>
    <p:sldLayoutId id="2147483704" r:id="rId12"/>
    <p:sldLayoutId id="2147483703" r:id="rId13"/>
  </p:sldLayoutIdLst>
  <p:hf sldNum="0" hdr="0" ftr="0" dt="0"/>
  <p:txStyles>
    <p:titleStyle>
      <a:lvl1pPr algn="l" defTabSz="914400" rtl="0" eaLnBrk="1" latinLnBrk="0" hangingPunct="1">
        <a:lnSpc>
          <a:spcPct val="8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83464"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83464"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83464"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83464"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1D9D6-2977-ABCD-FDF8-51AFA5064E54}"/>
              </a:ext>
            </a:extLst>
          </p:cNvPr>
          <p:cNvSpPr>
            <a:spLocks noGrp="1"/>
          </p:cNvSpPr>
          <p:nvPr>
            <p:ph type="ctrTitle"/>
          </p:nvPr>
        </p:nvSpPr>
        <p:spPr>
          <a:xfrm>
            <a:off x="6309904" y="411479"/>
            <a:ext cx="5486400" cy="3291840"/>
          </a:xfrm>
        </p:spPr>
        <p:txBody>
          <a:bodyPr/>
          <a:lstStyle/>
          <a:p>
            <a:r>
              <a:rPr lang="en-US"/>
              <a:t>Principles of Electronic Media Administration</a:t>
            </a:r>
          </a:p>
        </p:txBody>
      </p:sp>
      <p:sp>
        <p:nvSpPr>
          <p:cNvPr id="3" name="TextBox 2">
            <a:extLst>
              <a:ext uri="{FF2B5EF4-FFF2-40B4-BE49-F238E27FC236}">
                <a16:creationId xmlns:a16="http://schemas.microsoft.com/office/drawing/2014/main" id="{7E5BE5B1-0FA1-69F2-730C-554EBAA26937}"/>
              </a:ext>
            </a:extLst>
          </p:cNvPr>
          <p:cNvSpPr txBox="1"/>
          <p:nvPr/>
        </p:nvSpPr>
        <p:spPr>
          <a:xfrm>
            <a:off x="6249798" y="4144161"/>
            <a:ext cx="2734403" cy="369332"/>
          </a:xfrm>
          <a:prstGeom prst="rect">
            <a:avLst/>
          </a:prstGeom>
          <a:noFill/>
        </p:spPr>
        <p:txBody>
          <a:bodyPr wrap="none" rtlCol="0">
            <a:spAutoFit/>
          </a:bodyPr>
          <a:lstStyle/>
          <a:p>
            <a:r>
              <a:rPr lang="en-US" b="1" dirty="0">
                <a:solidFill>
                  <a:schemeClr val="bg1"/>
                </a:solidFill>
              </a:rPr>
              <a:t>AFM Officer Training 2024</a:t>
            </a:r>
          </a:p>
        </p:txBody>
      </p:sp>
    </p:spTree>
    <p:extLst>
      <p:ext uri="{BB962C8B-B14F-4D97-AF65-F5344CB8AC3E}">
        <p14:creationId xmlns:p14="http://schemas.microsoft.com/office/powerpoint/2010/main" val="3390304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2692D-16DC-9EF6-113D-269960EE633C}"/>
              </a:ext>
            </a:extLst>
          </p:cNvPr>
          <p:cNvSpPr>
            <a:spLocks noGrp="1"/>
          </p:cNvSpPr>
          <p:nvPr>
            <p:ph type="title"/>
          </p:nvPr>
        </p:nvSpPr>
        <p:spPr/>
        <p:txBody>
          <a:bodyPr/>
          <a:lstStyle/>
          <a:p>
            <a:r>
              <a:rPr lang="en-US"/>
              <a:t>Summary of Contract Theory</a:t>
            </a:r>
          </a:p>
        </p:txBody>
      </p:sp>
      <p:sp>
        <p:nvSpPr>
          <p:cNvPr id="3" name="Content Placeholder 2">
            <a:extLst>
              <a:ext uri="{FF2B5EF4-FFF2-40B4-BE49-F238E27FC236}">
                <a16:creationId xmlns:a16="http://schemas.microsoft.com/office/drawing/2014/main" id="{BB0F2E0B-FE37-AAF1-B2FB-49498F9518AE}"/>
              </a:ext>
            </a:extLst>
          </p:cNvPr>
          <p:cNvSpPr>
            <a:spLocks noGrp="1"/>
          </p:cNvSpPr>
          <p:nvPr>
            <p:ph sz="quarter" idx="13"/>
          </p:nvPr>
        </p:nvSpPr>
        <p:spPr>
          <a:xfrm>
            <a:off x="3657600" y="2282008"/>
            <a:ext cx="7993930" cy="3699328"/>
          </a:xfrm>
        </p:spPr>
        <p:txBody>
          <a:bodyPr>
            <a:normAutofit fontScale="92500" lnSpcReduction="10000"/>
          </a:bodyPr>
          <a:lstStyle/>
          <a:p>
            <a:r>
              <a:rPr lang="en-US"/>
              <a:t>EMSD administration requires staff time and resources, even when the work is Compliant.</a:t>
            </a:r>
          </a:p>
          <a:p>
            <a:r>
              <a:rPr lang="en-US"/>
              <a:t>Every other category in the chart requires the same amount of work plus additional administrative work to make the project Compliant.</a:t>
            </a:r>
          </a:p>
          <a:p>
            <a:r>
              <a:rPr lang="en-US"/>
              <a:t>The administrative goals of EMSD are, therefore:</a:t>
            </a:r>
          </a:p>
          <a:p>
            <a:pPr lvl="1"/>
            <a:r>
              <a:rPr lang="en-US"/>
              <a:t>Cover as much of the chart as possible under contract (shrink the “Expansion Area,” cover Joint Ventures). This is primarily Organizing.</a:t>
            </a:r>
          </a:p>
          <a:p>
            <a:pPr lvl="1"/>
            <a:r>
              <a:rPr lang="en-US"/>
              <a:t>Educate members and employers, to shrink the Compliance Gap.</a:t>
            </a:r>
          </a:p>
          <a:p>
            <a:pPr lvl="1"/>
            <a:r>
              <a:rPr lang="en-US"/>
              <a:t>Streamline the administration of Compliant contracts so that straightforward processing diminishes fewer Union resources.</a:t>
            </a:r>
          </a:p>
        </p:txBody>
      </p:sp>
    </p:spTree>
    <p:extLst>
      <p:ext uri="{BB962C8B-B14F-4D97-AF65-F5344CB8AC3E}">
        <p14:creationId xmlns:p14="http://schemas.microsoft.com/office/powerpoint/2010/main" val="1755593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DD4B9-8BC2-7783-E840-C2ED9A931FAF}"/>
              </a:ext>
            </a:extLst>
          </p:cNvPr>
          <p:cNvSpPr>
            <a:spLocks noGrp="1"/>
          </p:cNvSpPr>
          <p:nvPr>
            <p:ph type="title"/>
          </p:nvPr>
        </p:nvSpPr>
        <p:spPr/>
        <p:txBody>
          <a:bodyPr/>
          <a:lstStyle/>
          <a:p>
            <a:r>
              <a:rPr lang="en-US"/>
              <a:t>Expectations of Local EMSD Abilities</a:t>
            </a:r>
          </a:p>
        </p:txBody>
      </p:sp>
      <p:sp>
        <p:nvSpPr>
          <p:cNvPr id="3" name="Content Placeholder 2">
            <a:extLst>
              <a:ext uri="{FF2B5EF4-FFF2-40B4-BE49-F238E27FC236}">
                <a16:creationId xmlns:a16="http://schemas.microsoft.com/office/drawing/2014/main" id="{14FEF03B-5C29-C9B3-8605-42835DE1271C}"/>
              </a:ext>
            </a:extLst>
          </p:cNvPr>
          <p:cNvSpPr>
            <a:spLocks noGrp="1"/>
          </p:cNvSpPr>
          <p:nvPr>
            <p:ph sz="quarter" idx="13"/>
          </p:nvPr>
        </p:nvSpPr>
        <p:spPr/>
        <p:txBody>
          <a:bodyPr>
            <a:normAutofit/>
          </a:bodyPr>
          <a:lstStyle/>
          <a:p>
            <a:r>
              <a:rPr lang="en-US"/>
              <a:t>Maintaining relationships with musicians and employers working in their jurisdiction. Be able to provide current rates (available on AFM.org; national rates are public-facing, not in the Member section).</a:t>
            </a:r>
          </a:p>
          <a:p>
            <a:r>
              <a:rPr lang="en-US"/>
              <a:t>Determining the appropriate agreement to use for straightforward recording work. (Federation will assist when agreements are not straightforward or need to be promulgated.)</a:t>
            </a:r>
          </a:p>
          <a:p>
            <a:r>
              <a:rPr lang="en-US"/>
              <a:t>Ability to confirm that payments are correct under a given agreement and </a:t>
            </a:r>
            <a:r>
              <a:rPr lang="en-US" u="sng"/>
              <a:t>initiate</a:t>
            </a:r>
            <a:r>
              <a:rPr lang="en-US"/>
              <a:t> claims (Enforcement) if they are not.</a:t>
            </a:r>
          </a:p>
          <a:p>
            <a:r>
              <a:rPr lang="en-US"/>
              <a:t>Work with Organizing when focusing on Joint Ventures or the Expansion Area.</a:t>
            </a:r>
          </a:p>
        </p:txBody>
      </p:sp>
    </p:spTree>
    <p:extLst>
      <p:ext uri="{BB962C8B-B14F-4D97-AF65-F5344CB8AC3E}">
        <p14:creationId xmlns:p14="http://schemas.microsoft.com/office/powerpoint/2010/main" val="2613863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C4E3E1D-32EA-59EE-3DEE-E4B01061C73D}"/>
              </a:ext>
            </a:extLst>
          </p:cNvPr>
          <p:cNvSpPr>
            <a:spLocks noGrp="1"/>
          </p:cNvSpPr>
          <p:nvPr>
            <p:ph type="title"/>
          </p:nvPr>
        </p:nvSpPr>
        <p:spPr>
          <a:xfrm>
            <a:off x="594360" y="102875"/>
            <a:ext cx="10873740" cy="1680205"/>
          </a:xfrm>
        </p:spPr>
        <p:txBody>
          <a:bodyPr anchor="b">
            <a:normAutofit/>
          </a:bodyPr>
          <a:lstStyle/>
          <a:p>
            <a:r>
              <a:rPr lang="en-US"/>
              <a:t>Agreement Categories</a:t>
            </a:r>
          </a:p>
        </p:txBody>
      </p:sp>
      <p:pic>
        <p:nvPicPr>
          <p:cNvPr id="5" name="Picture Placeholder 4">
            <a:extLst>
              <a:ext uri="{FF2B5EF4-FFF2-40B4-BE49-F238E27FC236}">
                <a16:creationId xmlns:a16="http://schemas.microsoft.com/office/drawing/2014/main" id="{BCFD521E-4C46-ABD5-46AF-7C62988AB1B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tretch/>
        </p:blipFill>
        <p:spPr>
          <a:xfrm>
            <a:off x="5708550" y="2282008"/>
            <a:ext cx="3708599" cy="3699328"/>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2099017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015DAE-7E96-94B5-639B-777CEEC161C2}"/>
              </a:ext>
            </a:extLst>
          </p:cNvPr>
          <p:cNvSpPr>
            <a:spLocks noGrp="1"/>
          </p:cNvSpPr>
          <p:nvPr>
            <p:ph type="title"/>
          </p:nvPr>
        </p:nvSpPr>
        <p:spPr/>
        <p:txBody>
          <a:bodyPr/>
          <a:lstStyle/>
          <a:p>
            <a:r>
              <a:rPr lang="en-US"/>
              <a:t>Sound Recordings</a:t>
            </a:r>
          </a:p>
        </p:txBody>
      </p:sp>
      <p:sp>
        <p:nvSpPr>
          <p:cNvPr id="3" name="Content Placeholder 2">
            <a:extLst>
              <a:ext uri="{FF2B5EF4-FFF2-40B4-BE49-F238E27FC236}">
                <a16:creationId xmlns:a16="http://schemas.microsoft.com/office/drawing/2014/main" id="{9AEA0A93-8CD6-BD2D-6CC4-9CC3513BE9D1}"/>
              </a:ext>
            </a:extLst>
          </p:cNvPr>
          <p:cNvSpPr>
            <a:spLocks noGrp="1"/>
          </p:cNvSpPr>
          <p:nvPr>
            <p:ph sz="quarter" idx="13"/>
          </p:nvPr>
        </p:nvSpPr>
        <p:spPr/>
        <p:txBody>
          <a:bodyPr/>
          <a:lstStyle/>
          <a:p>
            <a:r>
              <a:rPr lang="en-US" b="1" u="sng"/>
              <a:t>Capture:</a:t>
            </a:r>
            <a:r>
              <a:rPr lang="en-US"/>
              <a:t> Audio recordings of individual tracks, usually but not exclusively with vocals/lyrics. Not generally on camera.</a:t>
            </a:r>
          </a:p>
          <a:p>
            <a:r>
              <a:rPr lang="en-US" b="1" u="sng"/>
              <a:t>Exhibition:</a:t>
            </a:r>
            <a:r>
              <a:rPr lang="en-US"/>
              <a:t> Intended to be released as individual tracks for commercial sale (physical product via albums, digital downloads, streaming on DSPs).</a:t>
            </a:r>
          </a:p>
          <a:p>
            <a:r>
              <a:rPr lang="en-US" b="1" u="sng"/>
              <a:t>Signatories:</a:t>
            </a:r>
            <a:r>
              <a:rPr lang="en-US"/>
              <a:t> Record labels, Producer who owns the copyright to the sound recording.</a:t>
            </a:r>
            <a:endParaRPr lang="en-US" b="1" u="sng"/>
          </a:p>
        </p:txBody>
      </p:sp>
    </p:spTree>
    <p:extLst>
      <p:ext uri="{BB962C8B-B14F-4D97-AF65-F5344CB8AC3E}">
        <p14:creationId xmlns:p14="http://schemas.microsoft.com/office/powerpoint/2010/main" val="1081234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50D78-226E-1CEF-C9A0-5E9436B527A6}"/>
              </a:ext>
            </a:extLst>
          </p:cNvPr>
          <p:cNvSpPr>
            <a:spLocks noGrp="1"/>
          </p:cNvSpPr>
          <p:nvPr>
            <p:ph type="title"/>
          </p:nvPr>
        </p:nvSpPr>
        <p:spPr/>
        <p:txBody>
          <a:bodyPr/>
          <a:lstStyle/>
          <a:p>
            <a:r>
              <a:rPr lang="en-US"/>
              <a:t>Films/Motion Pictures</a:t>
            </a:r>
          </a:p>
        </p:txBody>
      </p:sp>
      <p:sp>
        <p:nvSpPr>
          <p:cNvPr id="3" name="Content Placeholder 2">
            <a:extLst>
              <a:ext uri="{FF2B5EF4-FFF2-40B4-BE49-F238E27FC236}">
                <a16:creationId xmlns:a16="http://schemas.microsoft.com/office/drawing/2014/main" id="{14F87262-C6B6-DAD1-4F69-9B02A1DF6E89}"/>
              </a:ext>
            </a:extLst>
          </p:cNvPr>
          <p:cNvSpPr>
            <a:spLocks noGrp="1"/>
          </p:cNvSpPr>
          <p:nvPr>
            <p:ph sz="quarter" idx="13"/>
          </p:nvPr>
        </p:nvSpPr>
        <p:spPr/>
        <p:txBody>
          <a:bodyPr/>
          <a:lstStyle/>
          <a:p>
            <a:r>
              <a:rPr lang="en-US" b="1" u="sng"/>
              <a:t>Capture:</a:t>
            </a:r>
            <a:r>
              <a:rPr lang="en-US"/>
              <a:t> Usually also involves individual tracks (here called “cues”) intended to be synched to a separately captured visual piece. Usually, the visual has been filmed first. Sometimes, a musician may “sideline” if they appear in the visual piece, which pays separately.</a:t>
            </a:r>
          </a:p>
          <a:p>
            <a:r>
              <a:rPr lang="en-US" b="1" u="sng"/>
              <a:t>Exhibition:</a:t>
            </a:r>
            <a:r>
              <a:rPr lang="en-US"/>
              <a:t> Audio score is synched to a motion picture, which is released either in cinemas, on television, or on streaming platforms.</a:t>
            </a:r>
          </a:p>
          <a:p>
            <a:r>
              <a:rPr lang="en-US" b="1" u="sng"/>
              <a:t>Signatories:</a:t>
            </a:r>
            <a:r>
              <a:rPr lang="en-US"/>
              <a:t> The Producer of the motion picture.</a:t>
            </a:r>
            <a:endParaRPr lang="en-US" b="1" u="sng"/>
          </a:p>
        </p:txBody>
      </p:sp>
    </p:spTree>
    <p:extLst>
      <p:ext uri="{BB962C8B-B14F-4D97-AF65-F5344CB8AC3E}">
        <p14:creationId xmlns:p14="http://schemas.microsoft.com/office/powerpoint/2010/main" val="4080754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50D78-226E-1CEF-C9A0-5E9436B527A6}"/>
              </a:ext>
            </a:extLst>
          </p:cNvPr>
          <p:cNvSpPr>
            <a:spLocks noGrp="1"/>
          </p:cNvSpPr>
          <p:nvPr>
            <p:ph type="title"/>
          </p:nvPr>
        </p:nvSpPr>
        <p:spPr/>
        <p:txBody>
          <a:bodyPr/>
          <a:lstStyle/>
          <a:p>
            <a:r>
              <a:rPr lang="en-US"/>
              <a:t>Commercial Announcements</a:t>
            </a:r>
          </a:p>
        </p:txBody>
      </p:sp>
      <p:sp>
        <p:nvSpPr>
          <p:cNvPr id="3" name="Content Placeholder 2">
            <a:extLst>
              <a:ext uri="{FF2B5EF4-FFF2-40B4-BE49-F238E27FC236}">
                <a16:creationId xmlns:a16="http://schemas.microsoft.com/office/drawing/2014/main" id="{14F87262-C6B6-DAD1-4F69-9B02A1DF6E89}"/>
              </a:ext>
            </a:extLst>
          </p:cNvPr>
          <p:cNvSpPr>
            <a:spLocks noGrp="1"/>
          </p:cNvSpPr>
          <p:nvPr>
            <p:ph sz="quarter" idx="13"/>
          </p:nvPr>
        </p:nvSpPr>
        <p:spPr/>
        <p:txBody>
          <a:bodyPr/>
          <a:lstStyle/>
          <a:p>
            <a:r>
              <a:rPr lang="en-US" b="1" u="sng"/>
              <a:t>Capture:</a:t>
            </a:r>
            <a:r>
              <a:rPr lang="en-US"/>
              <a:t> Almost identical to film, audio scoring synched to a separately filmed visual. On-camera musicians may also be “sidelining.”</a:t>
            </a:r>
          </a:p>
          <a:p>
            <a:r>
              <a:rPr lang="en-US" b="1" u="sng"/>
              <a:t>Exhibition:</a:t>
            </a:r>
            <a:r>
              <a:rPr lang="en-US"/>
              <a:t> However, in this case, the visual is an advertisement and the usage is to promote a product, event, company, etc.</a:t>
            </a:r>
          </a:p>
          <a:p>
            <a:r>
              <a:rPr lang="en-US" b="1" u="sng"/>
              <a:t>Signatories:</a:t>
            </a:r>
            <a:r>
              <a:rPr lang="en-US"/>
              <a:t> Primarily the advertising agency, though occasionally the product/client.</a:t>
            </a:r>
            <a:endParaRPr lang="en-US" b="1" u="sng"/>
          </a:p>
        </p:txBody>
      </p:sp>
    </p:spTree>
    <p:extLst>
      <p:ext uri="{BB962C8B-B14F-4D97-AF65-F5344CB8AC3E}">
        <p14:creationId xmlns:p14="http://schemas.microsoft.com/office/powerpoint/2010/main" val="164364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50D78-226E-1CEF-C9A0-5E9436B527A6}"/>
              </a:ext>
            </a:extLst>
          </p:cNvPr>
          <p:cNvSpPr>
            <a:spLocks noGrp="1" noRot="1" noMove="1" noResize="1" noEditPoints="1" noAdjustHandles="1" noChangeArrowheads="1" noChangeShapeType="1"/>
          </p:cNvSpPr>
          <p:nvPr>
            <p:ph type="title"/>
          </p:nvPr>
        </p:nvSpPr>
        <p:spPr/>
        <p:txBody>
          <a:bodyPr/>
          <a:lstStyle/>
          <a:p>
            <a:r>
              <a:rPr lang="en-US"/>
              <a:t>Live Broadcasts</a:t>
            </a:r>
          </a:p>
        </p:txBody>
      </p:sp>
      <p:sp>
        <p:nvSpPr>
          <p:cNvPr id="3" name="Content Placeholder 2">
            <a:extLst>
              <a:ext uri="{FF2B5EF4-FFF2-40B4-BE49-F238E27FC236}">
                <a16:creationId xmlns:a16="http://schemas.microsoft.com/office/drawing/2014/main" id="{14F87262-C6B6-DAD1-4F69-9B02A1DF6E89}"/>
              </a:ext>
            </a:extLst>
          </p:cNvPr>
          <p:cNvSpPr>
            <a:spLocks noGrp="1"/>
          </p:cNvSpPr>
          <p:nvPr>
            <p:ph sz="quarter" idx="13"/>
          </p:nvPr>
        </p:nvSpPr>
        <p:spPr/>
        <p:txBody>
          <a:bodyPr/>
          <a:lstStyle/>
          <a:p>
            <a:r>
              <a:rPr lang="en-US" b="1" u="sng"/>
              <a:t>Capture:</a:t>
            </a:r>
            <a:r>
              <a:rPr lang="en-US"/>
              <a:t> Inherently audiovisual in nature. Programming is performance-based and the musicians are performing live, simultaneous to the visual capture.</a:t>
            </a:r>
          </a:p>
          <a:p>
            <a:r>
              <a:rPr lang="en-US" b="1" u="sng"/>
              <a:t>Exhibition:</a:t>
            </a:r>
            <a:r>
              <a:rPr lang="en-US"/>
              <a:t> Television or New Media platforms. The programming is not narrative-based: variety shows, game shows, news, etc. (Caveat: soap opera scoring is covered here for historical purposes, as they were once scored live.)</a:t>
            </a:r>
          </a:p>
          <a:p>
            <a:r>
              <a:rPr lang="en-US" b="1" u="sng"/>
              <a:t>Signatories:</a:t>
            </a:r>
            <a:r>
              <a:rPr lang="en-US"/>
              <a:t> The Producer of the program, more often a third-party producer than the network itself.</a:t>
            </a:r>
            <a:endParaRPr lang="en-US" b="1" u="sng"/>
          </a:p>
        </p:txBody>
      </p:sp>
    </p:spTree>
    <p:extLst>
      <p:ext uri="{BB962C8B-B14F-4D97-AF65-F5344CB8AC3E}">
        <p14:creationId xmlns:p14="http://schemas.microsoft.com/office/powerpoint/2010/main" val="2674794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50D78-226E-1CEF-C9A0-5E9436B527A6}"/>
              </a:ext>
            </a:extLst>
          </p:cNvPr>
          <p:cNvSpPr>
            <a:spLocks noGrp="1" noRot="1" noMove="1" noResize="1" noEditPoints="1" noAdjustHandles="1" noChangeArrowheads="1" noChangeShapeType="1"/>
          </p:cNvSpPr>
          <p:nvPr>
            <p:ph type="title"/>
          </p:nvPr>
        </p:nvSpPr>
        <p:spPr/>
        <p:txBody>
          <a:bodyPr/>
          <a:lstStyle/>
          <a:p>
            <a:r>
              <a:rPr lang="en-US"/>
              <a:t>Every Agreement Falls into One of These Categories</a:t>
            </a:r>
          </a:p>
        </p:txBody>
      </p:sp>
      <p:graphicFrame>
        <p:nvGraphicFramePr>
          <p:cNvPr id="4" name="Content Placeholder 3">
            <a:extLst>
              <a:ext uri="{FF2B5EF4-FFF2-40B4-BE49-F238E27FC236}">
                <a16:creationId xmlns:a16="http://schemas.microsoft.com/office/drawing/2014/main" id="{D7C10625-2AA6-CB58-17AC-D0377BF7CDBE}"/>
              </a:ext>
            </a:extLst>
          </p:cNvPr>
          <p:cNvGraphicFramePr>
            <a:graphicFrameLocks noGrp="1"/>
          </p:cNvGraphicFramePr>
          <p:nvPr>
            <p:ph sz="quarter" idx="13"/>
            <p:extLst>
              <p:ext uri="{D42A27DB-BD31-4B8C-83A1-F6EECF244321}">
                <p14:modId xmlns:p14="http://schemas.microsoft.com/office/powerpoint/2010/main" val="3438626791"/>
              </p:ext>
            </p:extLst>
          </p:nvPr>
        </p:nvGraphicFramePr>
        <p:xfrm>
          <a:off x="3657600" y="2281238"/>
          <a:ext cx="7810500" cy="3926840"/>
        </p:xfrm>
        <a:graphic>
          <a:graphicData uri="http://schemas.openxmlformats.org/drawingml/2006/table">
            <a:tbl>
              <a:tblPr firstRow="1" bandRow="1">
                <a:tableStyleId>{F5AB1C69-6EDB-4FF4-983F-18BD219EF322}</a:tableStyleId>
              </a:tblPr>
              <a:tblGrid>
                <a:gridCol w="1952625">
                  <a:extLst>
                    <a:ext uri="{9D8B030D-6E8A-4147-A177-3AD203B41FA5}">
                      <a16:colId xmlns:a16="http://schemas.microsoft.com/office/drawing/2014/main" val="3370340416"/>
                    </a:ext>
                  </a:extLst>
                </a:gridCol>
                <a:gridCol w="1952625">
                  <a:extLst>
                    <a:ext uri="{9D8B030D-6E8A-4147-A177-3AD203B41FA5}">
                      <a16:colId xmlns:a16="http://schemas.microsoft.com/office/drawing/2014/main" val="2044214136"/>
                    </a:ext>
                  </a:extLst>
                </a:gridCol>
                <a:gridCol w="1952625">
                  <a:extLst>
                    <a:ext uri="{9D8B030D-6E8A-4147-A177-3AD203B41FA5}">
                      <a16:colId xmlns:a16="http://schemas.microsoft.com/office/drawing/2014/main" val="1851499229"/>
                    </a:ext>
                  </a:extLst>
                </a:gridCol>
                <a:gridCol w="1952625">
                  <a:extLst>
                    <a:ext uri="{9D8B030D-6E8A-4147-A177-3AD203B41FA5}">
                      <a16:colId xmlns:a16="http://schemas.microsoft.com/office/drawing/2014/main" val="1953405927"/>
                    </a:ext>
                  </a:extLst>
                </a:gridCol>
              </a:tblGrid>
              <a:tr h="370840">
                <a:tc>
                  <a:txBody>
                    <a:bodyPr/>
                    <a:lstStyle/>
                    <a:p>
                      <a:r>
                        <a:rPr lang="en-US"/>
                        <a:t>Sound Recordings</a:t>
                      </a:r>
                    </a:p>
                  </a:txBody>
                  <a:tcPr/>
                </a:tc>
                <a:tc>
                  <a:txBody>
                    <a:bodyPr/>
                    <a:lstStyle/>
                    <a:p>
                      <a:r>
                        <a:rPr lang="en-US"/>
                        <a:t>Films</a:t>
                      </a:r>
                    </a:p>
                  </a:txBody>
                  <a:tcPr/>
                </a:tc>
                <a:tc>
                  <a:txBody>
                    <a:bodyPr/>
                    <a:lstStyle/>
                    <a:p>
                      <a:r>
                        <a:rPr lang="en-US"/>
                        <a:t>Commercials</a:t>
                      </a:r>
                    </a:p>
                  </a:txBody>
                  <a:tcPr/>
                </a:tc>
                <a:tc>
                  <a:txBody>
                    <a:bodyPr/>
                    <a:lstStyle/>
                    <a:p>
                      <a:r>
                        <a:rPr lang="en-US"/>
                        <a:t>Live Broadcasts</a:t>
                      </a:r>
                    </a:p>
                  </a:txBody>
                  <a:tcPr/>
                </a:tc>
                <a:extLst>
                  <a:ext uri="{0D108BD9-81ED-4DB2-BD59-A6C34878D82A}">
                    <a16:rowId xmlns:a16="http://schemas.microsoft.com/office/drawing/2014/main" val="1780681783"/>
                  </a:ext>
                </a:extLst>
              </a:tr>
              <a:tr h="370840">
                <a:tc>
                  <a:txBody>
                    <a:bodyPr/>
                    <a:lstStyle/>
                    <a:p>
                      <a:r>
                        <a:rPr lang="en-US" sz="1400"/>
                        <a:t>SRLA</a:t>
                      </a:r>
                    </a:p>
                  </a:txBody>
                  <a:tcPr/>
                </a:tc>
                <a:tc>
                  <a:txBody>
                    <a:bodyPr/>
                    <a:lstStyle/>
                    <a:p>
                      <a:r>
                        <a:rPr lang="en-US" sz="1400"/>
                        <a:t>Theatrical and Television Film</a:t>
                      </a:r>
                    </a:p>
                  </a:txBody>
                  <a:tcPr/>
                </a:tc>
                <a:tc>
                  <a:txBody>
                    <a:bodyPr/>
                    <a:lstStyle/>
                    <a:p>
                      <a:r>
                        <a:rPr lang="en-US" sz="1400"/>
                        <a:t>Commercial Announcements</a:t>
                      </a:r>
                    </a:p>
                  </a:txBody>
                  <a:tcPr/>
                </a:tc>
                <a:tc>
                  <a:txBody>
                    <a:bodyPr/>
                    <a:lstStyle/>
                    <a:p>
                      <a:r>
                        <a:rPr lang="en-US" sz="1400"/>
                        <a:t>Videotape (Network TV)</a:t>
                      </a:r>
                    </a:p>
                  </a:txBody>
                  <a:tcPr/>
                </a:tc>
                <a:extLst>
                  <a:ext uri="{0D108BD9-81ED-4DB2-BD59-A6C34878D82A}">
                    <a16:rowId xmlns:a16="http://schemas.microsoft.com/office/drawing/2014/main" val="1563079216"/>
                  </a:ext>
                </a:extLst>
              </a:tr>
              <a:tr h="370840">
                <a:tc>
                  <a:txBody>
                    <a:bodyPr/>
                    <a:lstStyle/>
                    <a:p>
                      <a:r>
                        <a:rPr lang="en-US" sz="1400"/>
                        <a:t>Audio Demos</a:t>
                      </a:r>
                    </a:p>
                  </a:txBody>
                  <a:tcPr/>
                </a:tc>
                <a:tc>
                  <a:txBody>
                    <a:bodyPr/>
                    <a:lstStyle/>
                    <a:p>
                      <a:r>
                        <a:rPr lang="en-US" sz="1400"/>
                        <a:t>Industrial Films</a:t>
                      </a:r>
                    </a:p>
                  </a:txBody>
                  <a:tcPr/>
                </a:tc>
                <a:tc>
                  <a:txBody>
                    <a:bodyPr/>
                    <a:lstStyle/>
                    <a:p>
                      <a:r>
                        <a:rPr lang="en-US" sz="1400"/>
                        <a:t>Made and Played Local Commercials</a:t>
                      </a:r>
                    </a:p>
                  </a:txBody>
                  <a:tcPr/>
                </a:tc>
                <a:tc>
                  <a:txBody>
                    <a:bodyPr/>
                    <a:lstStyle/>
                    <a:p>
                      <a:r>
                        <a:rPr lang="en-US" sz="1400"/>
                        <a:t>Basic Cable</a:t>
                      </a:r>
                    </a:p>
                  </a:txBody>
                  <a:tcPr/>
                </a:tc>
                <a:extLst>
                  <a:ext uri="{0D108BD9-81ED-4DB2-BD59-A6C34878D82A}">
                    <a16:rowId xmlns:a16="http://schemas.microsoft.com/office/drawing/2014/main" val="4016720285"/>
                  </a:ext>
                </a:extLst>
              </a:tr>
              <a:tr h="370840">
                <a:tc>
                  <a:txBody>
                    <a:bodyPr/>
                    <a:lstStyle/>
                    <a:p>
                      <a:r>
                        <a:rPr lang="en-US" sz="1400"/>
                        <a:t>Limited Pressings</a:t>
                      </a:r>
                    </a:p>
                  </a:txBody>
                  <a:tcPr/>
                </a:tc>
                <a:tc>
                  <a:txBody>
                    <a:bodyPr/>
                    <a:lstStyle/>
                    <a:p>
                      <a:r>
                        <a:rPr lang="en-US" sz="1400"/>
                        <a:t>Indie / Festival Films</a:t>
                      </a:r>
                    </a:p>
                  </a:txBody>
                  <a:tcPr/>
                </a:tc>
                <a:tc>
                  <a:txBody>
                    <a:bodyPr/>
                    <a:lstStyle/>
                    <a:p>
                      <a:endParaRPr lang="en-US" sz="1400"/>
                    </a:p>
                  </a:txBody>
                  <a:tcPr/>
                </a:tc>
                <a:tc>
                  <a:txBody>
                    <a:bodyPr/>
                    <a:lstStyle/>
                    <a:p>
                      <a:r>
                        <a:rPr lang="en-US" sz="1400"/>
                        <a:t>Pay Cable</a:t>
                      </a:r>
                    </a:p>
                  </a:txBody>
                  <a:tcPr/>
                </a:tc>
                <a:extLst>
                  <a:ext uri="{0D108BD9-81ED-4DB2-BD59-A6C34878D82A}">
                    <a16:rowId xmlns:a16="http://schemas.microsoft.com/office/drawing/2014/main" val="1571215431"/>
                  </a:ext>
                </a:extLst>
              </a:tr>
              <a:tr h="370840">
                <a:tc>
                  <a:txBody>
                    <a:bodyPr/>
                    <a:lstStyle/>
                    <a:p>
                      <a:r>
                        <a:rPr lang="en-US" sz="1400"/>
                        <a:t>Single Song Overdubs</a:t>
                      </a:r>
                    </a:p>
                  </a:txBody>
                  <a:tcPr/>
                </a:tc>
                <a:tc>
                  <a:txBody>
                    <a:bodyPr/>
                    <a:lstStyle/>
                    <a:p>
                      <a:r>
                        <a:rPr lang="en-US" sz="1400" u="sng"/>
                        <a:t>Video Games</a:t>
                      </a:r>
                    </a:p>
                  </a:txBody>
                  <a:tcPr/>
                </a:tc>
                <a:tc>
                  <a:txBody>
                    <a:bodyPr/>
                    <a:lstStyle/>
                    <a:p>
                      <a:endParaRPr lang="en-US" sz="1400"/>
                    </a:p>
                  </a:txBody>
                  <a:tcPr/>
                </a:tc>
                <a:tc>
                  <a:txBody>
                    <a:bodyPr/>
                    <a:lstStyle/>
                    <a:p>
                      <a:r>
                        <a:rPr lang="en-US" sz="1400"/>
                        <a:t>Public TV</a:t>
                      </a:r>
                    </a:p>
                  </a:txBody>
                  <a:tcPr/>
                </a:tc>
                <a:extLst>
                  <a:ext uri="{0D108BD9-81ED-4DB2-BD59-A6C34878D82A}">
                    <a16:rowId xmlns:a16="http://schemas.microsoft.com/office/drawing/2014/main" val="2775637310"/>
                  </a:ext>
                </a:extLst>
              </a:tr>
              <a:tr h="370840">
                <a:tc>
                  <a:txBody>
                    <a:bodyPr/>
                    <a:lstStyle/>
                    <a:p>
                      <a:r>
                        <a:rPr lang="en-US" sz="1400"/>
                        <a:t>Theme Parks*</a:t>
                      </a:r>
                    </a:p>
                  </a:txBody>
                  <a:tcPr/>
                </a:tc>
                <a:tc>
                  <a:txBody>
                    <a:bodyPr/>
                    <a:lstStyle/>
                    <a:p>
                      <a:r>
                        <a:rPr lang="en-US" sz="1400"/>
                        <a:t>Theme Parks*</a:t>
                      </a:r>
                    </a:p>
                  </a:txBody>
                  <a:tcPr/>
                </a:tc>
                <a:tc>
                  <a:txBody>
                    <a:bodyPr/>
                    <a:lstStyle/>
                    <a:p>
                      <a:endParaRPr lang="en-US" sz="1400"/>
                    </a:p>
                  </a:txBody>
                  <a:tcPr/>
                </a:tc>
                <a:tc>
                  <a:txBody>
                    <a:bodyPr/>
                    <a:lstStyle/>
                    <a:p>
                      <a:r>
                        <a:rPr lang="en-US" sz="1400" u="sng"/>
                        <a:t>Radio</a:t>
                      </a:r>
                    </a:p>
                  </a:txBody>
                  <a:tcPr/>
                </a:tc>
                <a:extLst>
                  <a:ext uri="{0D108BD9-81ED-4DB2-BD59-A6C34878D82A}">
                    <a16:rowId xmlns:a16="http://schemas.microsoft.com/office/drawing/2014/main" val="3505046213"/>
                  </a:ext>
                </a:extLst>
              </a:tr>
              <a:tr h="370840">
                <a:tc>
                  <a:txBody>
                    <a:bodyPr/>
                    <a:lstStyle/>
                    <a:p>
                      <a:r>
                        <a:rPr lang="en-US" sz="1400"/>
                        <a:t>Music Videos</a:t>
                      </a:r>
                    </a:p>
                  </a:txBody>
                  <a:tcPr/>
                </a:tc>
                <a:tc>
                  <a:txBody>
                    <a:bodyPr/>
                    <a:lstStyle/>
                    <a:p>
                      <a:endParaRPr lang="en-US" sz="1400"/>
                    </a:p>
                  </a:txBody>
                  <a:tcPr/>
                </a:tc>
                <a:tc>
                  <a:txBody>
                    <a:bodyPr/>
                    <a:lstStyle/>
                    <a:p>
                      <a:endParaRPr lang="en-US" sz="1400"/>
                    </a:p>
                  </a:txBody>
                  <a:tcPr/>
                </a:tc>
                <a:tc>
                  <a:txBody>
                    <a:bodyPr/>
                    <a:lstStyle/>
                    <a:p>
                      <a:r>
                        <a:rPr lang="en-US" sz="1400"/>
                        <a:t>Visual </a:t>
                      </a:r>
                      <a:r>
                        <a:rPr lang="en-US" sz="1400" err="1"/>
                        <a:t>Archivals</a:t>
                      </a:r>
                      <a:endParaRPr lang="en-US" sz="1400"/>
                    </a:p>
                  </a:txBody>
                  <a:tcPr/>
                </a:tc>
                <a:extLst>
                  <a:ext uri="{0D108BD9-81ED-4DB2-BD59-A6C34878D82A}">
                    <a16:rowId xmlns:a16="http://schemas.microsoft.com/office/drawing/2014/main" val="1631203671"/>
                  </a:ext>
                </a:extLst>
              </a:tr>
              <a:tr h="370840">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r>
                        <a:rPr lang="en-US" sz="1400"/>
                        <a:t>Internet Streaming Agreements</a:t>
                      </a:r>
                    </a:p>
                  </a:txBody>
                  <a:tcPr/>
                </a:tc>
                <a:extLst>
                  <a:ext uri="{0D108BD9-81ED-4DB2-BD59-A6C34878D82A}">
                    <a16:rowId xmlns:a16="http://schemas.microsoft.com/office/drawing/2014/main" val="3987576930"/>
                  </a:ext>
                </a:extLst>
              </a:tr>
              <a:tr h="370840">
                <a:tc>
                  <a:txBody>
                    <a:bodyPr/>
                    <a:lstStyle/>
                    <a:p>
                      <a:endParaRPr lang="en-US" sz="1400"/>
                    </a:p>
                  </a:txBody>
                  <a:tcPr/>
                </a:tc>
                <a:tc>
                  <a:txBody>
                    <a:bodyPr/>
                    <a:lstStyle/>
                    <a:p>
                      <a:endParaRPr lang="en-US" sz="1400"/>
                    </a:p>
                  </a:txBody>
                  <a:tcPr/>
                </a:tc>
                <a:tc>
                  <a:txBody>
                    <a:bodyPr/>
                    <a:lstStyle/>
                    <a:p>
                      <a:endParaRPr lang="en-US" sz="1400"/>
                    </a:p>
                  </a:txBody>
                  <a:tcPr/>
                </a:tc>
                <a:tc>
                  <a:txBody>
                    <a:bodyPr/>
                    <a:lstStyle/>
                    <a:p>
                      <a:r>
                        <a:rPr lang="en-US" sz="1400"/>
                        <a:t>Local Media (non-Internet)</a:t>
                      </a:r>
                    </a:p>
                  </a:txBody>
                  <a:tcPr/>
                </a:tc>
                <a:extLst>
                  <a:ext uri="{0D108BD9-81ED-4DB2-BD59-A6C34878D82A}">
                    <a16:rowId xmlns:a16="http://schemas.microsoft.com/office/drawing/2014/main" val="3988132430"/>
                  </a:ext>
                </a:extLst>
              </a:tr>
            </a:tbl>
          </a:graphicData>
        </a:graphic>
      </p:graphicFrame>
    </p:spTree>
    <p:extLst>
      <p:ext uri="{BB962C8B-B14F-4D97-AF65-F5344CB8AC3E}">
        <p14:creationId xmlns:p14="http://schemas.microsoft.com/office/powerpoint/2010/main" val="21981798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491FC-19E1-0178-D494-19DCE67FF7C5}"/>
              </a:ext>
            </a:extLst>
          </p:cNvPr>
          <p:cNvSpPr>
            <a:spLocks noGrp="1"/>
          </p:cNvSpPr>
          <p:nvPr>
            <p:ph type="title"/>
          </p:nvPr>
        </p:nvSpPr>
        <p:spPr/>
        <p:txBody>
          <a:bodyPr/>
          <a:lstStyle/>
          <a:p>
            <a:r>
              <a:rPr lang="en-US" dirty="0"/>
              <a:t>Music Preparation</a:t>
            </a:r>
          </a:p>
        </p:txBody>
      </p:sp>
      <p:sp>
        <p:nvSpPr>
          <p:cNvPr id="3" name="Content Placeholder 2">
            <a:extLst>
              <a:ext uri="{FF2B5EF4-FFF2-40B4-BE49-F238E27FC236}">
                <a16:creationId xmlns:a16="http://schemas.microsoft.com/office/drawing/2014/main" id="{B1318BA7-6CF4-564C-BC24-6A9455420C84}"/>
              </a:ext>
            </a:extLst>
          </p:cNvPr>
          <p:cNvSpPr>
            <a:spLocks noGrp="1"/>
          </p:cNvSpPr>
          <p:nvPr>
            <p:ph sz="quarter" idx="13"/>
          </p:nvPr>
        </p:nvSpPr>
        <p:spPr/>
        <p:txBody>
          <a:bodyPr>
            <a:normAutofit lnSpcReduction="10000"/>
          </a:bodyPr>
          <a:lstStyle/>
          <a:p>
            <a:r>
              <a:rPr lang="en-US" dirty="0"/>
              <a:t>Music preparation covers the production of sheet music so an ensemble can perform a musical piece.</a:t>
            </a:r>
          </a:p>
          <a:p>
            <a:r>
              <a:rPr lang="en-US" dirty="0"/>
              <a:t>Composition is not covered under AFM agreements, but four classifications of music preparation work are: arranging, orchestrating, copying, and the work of librarians.</a:t>
            </a:r>
          </a:p>
          <a:p>
            <a:r>
              <a:rPr lang="en-US" dirty="0"/>
              <a:t>Music prep is generally paid by output, rather than by time. Orchestration and copying services are paid by the page. Arrangers may charge their own fees (no less than orchestration scale) because the service is highly specialized.</a:t>
            </a:r>
          </a:p>
          <a:p>
            <a:r>
              <a:rPr lang="en-US" dirty="0"/>
              <a:t>Music prep is paid once per medium and can often be a big budget item.</a:t>
            </a:r>
          </a:p>
        </p:txBody>
      </p:sp>
    </p:spTree>
    <p:extLst>
      <p:ext uri="{BB962C8B-B14F-4D97-AF65-F5344CB8AC3E}">
        <p14:creationId xmlns:p14="http://schemas.microsoft.com/office/powerpoint/2010/main" val="9889449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C4E3E1D-32EA-59EE-3DEE-E4B01061C73D}"/>
              </a:ext>
            </a:extLst>
          </p:cNvPr>
          <p:cNvSpPr>
            <a:spLocks noGrp="1"/>
          </p:cNvSpPr>
          <p:nvPr>
            <p:ph type="title"/>
          </p:nvPr>
        </p:nvSpPr>
        <p:spPr>
          <a:xfrm>
            <a:off x="594360" y="102875"/>
            <a:ext cx="10873740" cy="1680205"/>
          </a:xfrm>
        </p:spPr>
        <p:txBody>
          <a:bodyPr anchor="b">
            <a:normAutofit/>
          </a:bodyPr>
          <a:lstStyle/>
          <a:p>
            <a:r>
              <a:rPr lang="en-US"/>
              <a:t>Locally-Administered Agreements</a:t>
            </a:r>
          </a:p>
        </p:txBody>
      </p:sp>
      <p:pic>
        <p:nvPicPr>
          <p:cNvPr id="5" name="Picture Placeholder 4">
            <a:extLst>
              <a:ext uri="{FF2B5EF4-FFF2-40B4-BE49-F238E27FC236}">
                <a16:creationId xmlns:a16="http://schemas.microsoft.com/office/drawing/2014/main" id="{BCFD521E-4C46-ABD5-46AF-7C62988AB1B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tretch/>
        </p:blipFill>
        <p:spPr>
          <a:xfrm>
            <a:off x="5708550" y="2282008"/>
            <a:ext cx="3708599" cy="3699328"/>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1265723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0BF65-C84B-45C3-72CA-AFDA68851174}"/>
              </a:ext>
            </a:extLst>
          </p:cNvPr>
          <p:cNvSpPr>
            <a:spLocks noGrp="1"/>
          </p:cNvSpPr>
          <p:nvPr>
            <p:ph type="title"/>
          </p:nvPr>
        </p:nvSpPr>
        <p:spPr>
          <a:xfrm>
            <a:off x="594360" y="189572"/>
            <a:ext cx="6787747" cy="1593507"/>
          </a:xfrm>
        </p:spPr>
        <p:txBody>
          <a:bodyPr/>
          <a:lstStyle/>
          <a:p>
            <a:r>
              <a:rPr lang="en-US"/>
              <a:t>Agenda</a:t>
            </a:r>
          </a:p>
        </p:txBody>
      </p:sp>
      <p:sp>
        <p:nvSpPr>
          <p:cNvPr id="3" name="Text Placeholder 2">
            <a:extLst>
              <a:ext uri="{FF2B5EF4-FFF2-40B4-BE49-F238E27FC236}">
                <a16:creationId xmlns:a16="http://schemas.microsoft.com/office/drawing/2014/main" id="{3B8EBC2C-6DD7-5003-38EB-40753046FE8C}"/>
              </a:ext>
            </a:extLst>
          </p:cNvPr>
          <p:cNvSpPr>
            <a:spLocks noGrp="1"/>
          </p:cNvSpPr>
          <p:nvPr>
            <p:ph sz="quarter" idx="13"/>
          </p:nvPr>
        </p:nvSpPr>
        <p:spPr>
          <a:xfrm>
            <a:off x="593725" y="2281238"/>
            <a:ext cx="6788150" cy="3709987"/>
          </a:xfrm>
        </p:spPr>
        <p:txBody>
          <a:bodyPr tIns="457200"/>
          <a:lstStyle/>
          <a:p>
            <a:r>
              <a:rPr lang="en-US"/>
              <a:t>Contract Theory</a:t>
            </a:r>
          </a:p>
          <a:p>
            <a:r>
              <a:rPr lang="en-US"/>
              <a:t>Agreement Categories</a:t>
            </a:r>
          </a:p>
          <a:p>
            <a:r>
              <a:rPr lang="en-US"/>
              <a:t>Locally-Administered Agreements</a:t>
            </a:r>
          </a:p>
          <a:p>
            <a:r>
              <a:rPr lang="en-US"/>
              <a:t>Case Study</a:t>
            </a:r>
          </a:p>
          <a:p>
            <a:r>
              <a:rPr lang="en-US"/>
              <a:t>The Checklist</a:t>
            </a:r>
          </a:p>
          <a:p>
            <a:r>
              <a:rPr lang="en-US"/>
              <a:t>Q &amp; A</a:t>
            </a:r>
          </a:p>
        </p:txBody>
      </p:sp>
    </p:spTree>
    <p:extLst>
      <p:ext uri="{BB962C8B-B14F-4D97-AF65-F5344CB8AC3E}">
        <p14:creationId xmlns:p14="http://schemas.microsoft.com/office/powerpoint/2010/main" val="33466857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4C4F1A-B21D-E738-9D83-D84F751ECFC9}"/>
              </a:ext>
            </a:extLst>
          </p:cNvPr>
          <p:cNvSpPr>
            <a:spLocks noGrp="1"/>
          </p:cNvSpPr>
          <p:nvPr>
            <p:ph type="title"/>
          </p:nvPr>
        </p:nvSpPr>
        <p:spPr/>
        <p:txBody>
          <a:bodyPr/>
          <a:lstStyle/>
          <a:p>
            <a:r>
              <a:rPr lang="en-US"/>
              <a:t>These Agreements Do Not Require Federation Countersignature</a:t>
            </a:r>
          </a:p>
        </p:txBody>
      </p:sp>
      <p:sp>
        <p:nvSpPr>
          <p:cNvPr id="3" name="Content Placeholder 2">
            <a:extLst>
              <a:ext uri="{FF2B5EF4-FFF2-40B4-BE49-F238E27FC236}">
                <a16:creationId xmlns:a16="http://schemas.microsoft.com/office/drawing/2014/main" id="{1484A24B-D092-148A-FAF5-259EEF8EA31C}"/>
              </a:ext>
            </a:extLst>
          </p:cNvPr>
          <p:cNvSpPr>
            <a:spLocks noGrp="1"/>
          </p:cNvSpPr>
          <p:nvPr>
            <p:ph sz="quarter" idx="13"/>
          </p:nvPr>
        </p:nvSpPr>
        <p:spPr/>
        <p:txBody>
          <a:bodyPr/>
          <a:lstStyle/>
          <a:p>
            <a:r>
              <a:rPr lang="en-US"/>
              <a:t>Joint Ventures</a:t>
            </a:r>
          </a:p>
          <a:p>
            <a:r>
              <a:rPr lang="en-US"/>
              <a:t>Demonstration Recordings</a:t>
            </a:r>
          </a:p>
          <a:p>
            <a:r>
              <a:rPr lang="en-US"/>
              <a:t>Limited Pressings</a:t>
            </a:r>
          </a:p>
          <a:p>
            <a:r>
              <a:rPr lang="en-US"/>
              <a:t>Single Song Overdubs</a:t>
            </a:r>
          </a:p>
          <a:p>
            <a:r>
              <a:rPr lang="en-US"/>
              <a:t>Made and Played Commercial Announcements</a:t>
            </a:r>
          </a:p>
          <a:p>
            <a:r>
              <a:rPr lang="en-US"/>
              <a:t>Local Broadcast Media (TV and Radio without Streaming)</a:t>
            </a:r>
          </a:p>
          <a:p>
            <a:r>
              <a:rPr lang="en-US"/>
              <a:t>Short-Term Internet Streaming under Local Addendum</a:t>
            </a:r>
          </a:p>
        </p:txBody>
      </p:sp>
    </p:spTree>
    <p:extLst>
      <p:ext uri="{BB962C8B-B14F-4D97-AF65-F5344CB8AC3E}">
        <p14:creationId xmlns:p14="http://schemas.microsoft.com/office/powerpoint/2010/main" val="4194917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C4E3E1D-32EA-59EE-3DEE-E4B01061C73D}"/>
              </a:ext>
            </a:extLst>
          </p:cNvPr>
          <p:cNvSpPr>
            <a:spLocks noGrp="1"/>
          </p:cNvSpPr>
          <p:nvPr>
            <p:ph type="title"/>
          </p:nvPr>
        </p:nvSpPr>
        <p:spPr>
          <a:xfrm>
            <a:off x="594360" y="102875"/>
            <a:ext cx="10873740" cy="1680205"/>
          </a:xfrm>
        </p:spPr>
        <p:txBody>
          <a:bodyPr anchor="b">
            <a:normAutofit/>
          </a:bodyPr>
          <a:lstStyle/>
          <a:p>
            <a:r>
              <a:rPr lang="en-US"/>
              <a:t>Case Study</a:t>
            </a:r>
          </a:p>
        </p:txBody>
      </p:sp>
      <p:pic>
        <p:nvPicPr>
          <p:cNvPr id="5" name="Picture Placeholder 4">
            <a:extLst>
              <a:ext uri="{FF2B5EF4-FFF2-40B4-BE49-F238E27FC236}">
                <a16:creationId xmlns:a16="http://schemas.microsoft.com/office/drawing/2014/main" id="{BCFD521E-4C46-ABD5-46AF-7C62988AB1B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tretch/>
        </p:blipFill>
        <p:spPr>
          <a:xfrm>
            <a:off x="5708550" y="2282008"/>
            <a:ext cx="3708599" cy="3699328"/>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13913597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3BA26-65BE-5609-6557-D33ADD4591F1}"/>
              </a:ext>
            </a:extLst>
          </p:cNvPr>
          <p:cNvSpPr>
            <a:spLocks noGrp="1"/>
          </p:cNvSpPr>
          <p:nvPr>
            <p:ph type="title"/>
          </p:nvPr>
        </p:nvSpPr>
        <p:spPr/>
        <p:txBody>
          <a:bodyPr/>
          <a:lstStyle/>
          <a:p>
            <a:r>
              <a:rPr lang="en-US"/>
              <a:t>Concert Capture</a:t>
            </a:r>
          </a:p>
        </p:txBody>
      </p:sp>
      <p:sp>
        <p:nvSpPr>
          <p:cNvPr id="3" name="Content Placeholder 2">
            <a:extLst>
              <a:ext uri="{FF2B5EF4-FFF2-40B4-BE49-F238E27FC236}">
                <a16:creationId xmlns:a16="http://schemas.microsoft.com/office/drawing/2014/main" id="{A4054BDB-A153-8203-B1FF-F0F478B90573}"/>
              </a:ext>
            </a:extLst>
          </p:cNvPr>
          <p:cNvSpPr>
            <a:spLocks noGrp="1"/>
          </p:cNvSpPr>
          <p:nvPr>
            <p:ph sz="quarter" idx="13"/>
          </p:nvPr>
        </p:nvSpPr>
        <p:spPr/>
        <p:txBody>
          <a:bodyPr/>
          <a:lstStyle/>
          <a:p>
            <a:r>
              <a:rPr lang="en-US"/>
              <a:t>A major recording artist is performing a series of concerts with a Local orchestra in your jurisdiction. The orchestra is not an IMA signatory.</a:t>
            </a:r>
          </a:p>
          <a:p>
            <a:r>
              <a:rPr lang="en-US"/>
              <a:t>The artist intends to record every concert in the series.</a:t>
            </a:r>
          </a:p>
          <a:p>
            <a:r>
              <a:rPr lang="en-US"/>
              <a:t>The artist does not know how the content will be utilized but wants a summary of all possible costs / an expected budget so they can make an informed decision about exhibition.</a:t>
            </a:r>
          </a:p>
          <a:p>
            <a:r>
              <a:rPr lang="en-US"/>
              <a:t>Where do you even start?</a:t>
            </a:r>
          </a:p>
          <a:p>
            <a:endParaRPr lang="en-US"/>
          </a:p>
          <a:p>
            <a:endParaRPr lang="en-US"/>
          </a:p>
        </p:txBody>
      </p:sp>
    </p:spTree>
    <p:extLst>
      <p:ext uri="{BB962C8B-B14F-4D97-AF65-F5344CB8AC3E}">
        <p14:creationId xmlns:p14="http://schemas.microsoft.com/office/powerpoint/2010/main" val="4693753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13BD1F4-AA29-401D-EA23-B632016DAA52}"/>
              </a:ext>
            </a:extLst>
          </p:cNvPr>
          <p:cNvPicPr>
            <a:picLocks noGrp="1" noChangeAspect="1"/>
          </p:cNvPicPr>
          <p:nvPr>
            <p:ph sz="quarter" idx="13"/>
          </p:nvPr>
        </p:nvPicPr>
        <p:blipFill>
          <a:blip r:embed="rId2"/>
          <a:stretch>
            <a:fillRect/>
          </a:stretch>
        </p:blipFill>
        <p:spPr>
          <a:xfrm>
            <a:off x="5015060" y="0"/>
            <a:ext cx="5091902" cy="6580200"/>
          </a:xfrm>
        </p:spPr>
      </p:pic>
    </p:spTree>
    <p:extLst>
      <p:ext uri="{BB962C8B-B14F-4D97-AF65-F5344CB8AC3E}">
        <p14:creationId xmlns:p14="http://schemas.microsoft.com/office/powerpoint/2010/main" val="12357895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1634C-0E87-C075-B9D2-439F817CAF73}"/>
              </a:ext>
            </a:extLst>
          </p:cNvPr>
          <p:cNvSpPr>
            <a:spLocks noGrp="1"/>
          </p:cNvSpPr>
          <p:nvPr>
            <p:ph type="title"/>
          </p:nvPr>
        </p:nvSpPr>
        <p:spPr/>
        <p:txBody>
          <a:bodyPr/>
          <a:lstStyle/>
          <a:p>
            <a:r>
              <a:rPr lang="en-US"/>
              <a:t>Things to Keep In Mind</a:t>
            </a:r>
          </a:p>
        </p:txBody>
      </p:sp>
      <p:sp>
        <p:nvSpPr>
          <p:cNvPr id="3" name="Content Placeholder 2">
            <a:extLst>
              <a:ext uri="{FF2B5EF4-FFF2-40B4-BE49-F238E27FC236}">
                <a16:creationId xmlns:a16="http://schemas.microsoft.com/office/drawing/2014/main" id="{C44E7953-EEA1-8413-85AC-A82AC0FAC3C3}"/>
              </a:ext>
            </a:extLst>
          </p:cNvPr>
          <p:cNvSpPr>
            <a:spLocks noGrp="1"/>
          </p:cNvSpPr>
          <p:nvPr>
            <p:ph sz="quarter" idx="13"/>
          </p:nvPr>
        </p:nvSpPr>
        <p:spPr/>
        <p:txBody>
          <a:bodyPr/>
          <a:lstStyle/>
          <a:p>
            <a:r>
              <a:rPr lang="en-US"/>
              <a:t>Use Theatrical Motion Picture if there is even the slightest possibility that the material will be released in cinemas. Payment under this agreement becomes mandatory upon such a release.</a:t>
            </a:r>
          </a:p>
          <a:p>
            <a:r>
              <a:rPr lang="en-US"/>
              <a:t>Any commercial release of the audio would be a Location Recording under a Sound Recording Agreement. SRLA has coverage for “Concert DVDs.”</a:t>
            </a:r>
          </a:p>
          <a:p>
            <a:r>
              <a:rPr lang="en-US"/>
              <a:t>If they are also filming rehearsals, they might be looking at a “making of” documentary, which in itself could be a </a:t>
            </a:r>
            <a:r>
              <a:rPr lang="en-US" i="1"/>
              <a:t>second film</a:t>
            </a:r>
            <a:r>
              <a:rPr lang="en-US"/>
              <a:t>.</a:t>
            </a:r>
          </a:p>
          <a:p>
            <a:r>
              <a:rPr lang="en-US"/>
              <a:t>Straight release of concert footage to streaming without soundtrack release or cinematic release should utilize Videotape.</a:t>
            </a:r>
          </a:p>
        </p:txBody>
      </p:sp>
    </p:spTree>
    <p:extLst>
      <p:ext uri="{BB962C8B-B14F-4D97-AF65-F5344CB8AC3E}">
        <p14:creationId xmlns:p14="http://schemas.microsoft.com/office/powerpoint/2010/main" val="1685301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C4E3E1D-32EA-59EE-3DEE-E4B01061C73D}"/>
              </a:ext>
            </a:extLst>
          </p:cNvPr>
          <p:cNvSpPr>
            <a:spLocks noGrp="1"/>
          </p:cNvSpPr>
          <p:nvPr>
            <p:ph type="title"/>
          </p:nvPr>
        </p:nvSpPr>
        <p:spPr>
          <a:xfrm>
            <a:off x="594360" y="102875"/>
            <a:ext cx="10873740" cy="1680205"/>
          </a:xfrm>
        </p:spPr>
        <p:txBody>
          <a:bodyPr anchor="b">
            <a:normAutofit/>
          </a:bodyPr>
          <a:lstStyle/>
          <a:p>
            <a:r>
              <a:rPr lang="en-US"/>
              <a:t>The Checklist</a:t>
            </a:r>
          </a:p>
        </p:txBody>
      </p:sp>
      <p:pic>
        <p:nvPicPr>
          <p:cNvPr id="5" name="Picture Placeholder 4">
            <a:extLst>
              <a:ext uri="{FF2B5EF4-FFF2-40B4-BE49-F238E27FC236}">
                <a16:creationId xmlns:a16="http://schemas.microsoft.com/office/drawing/2014/main" id="{BCFD521E-4C46-ABD5-46AF-7C62988AB1B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tretch/>
        </p:blipFill>
        <p:spPr>
          <a:xfrm>
            <a:off x="5708550" y="2282008"/>
            <a:ext cx="3708599" cy="3699328"/>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7830189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8EEA90F5-8ECE-780F-A099-3FBB4848AA38}"/>
              </a:ext>
            </a:extLst>
          </p:cNvPr>
          <p:cNvSpPr>
            <a:spLocks noGrp="1"/>
          </p:cNvSpPr>
          <p:nvPr>
            <p:ph type="title"/>
          </p:nvPr>
        </p:nvSpPr>
        <p:spPr/>
        <p:txBody>
          <a:bodyPr/>
          <a:lstStyle/>
          <a:p>
            <a:r>
              <a:rPr lang="en-US"/>
              <a:t>The Checklist</a:t>
            </a:r>
          </a:p>
        </p:txBody>
      </p:sp>
      <p:graphicFrame>
        <p:nvGraphicFramePr>
          <p:cNvPr id="8" name="Content Placeholder 7">
            <a:extLst>
              <a:ext uri="{FF2B5EF4-FFF2-40B4-BE49-F238E27FC236}">
                <a16:creationId xmlns:a16="http://schemas.microsoft.com/office/drawing/2014/main" id="{66D2D8F7-0474-1C2B-46C9-3F1F2A3C176C}"/>
              </a:ext>
            </a:extLst>
          </p:cNvPr>
          <p:cNvGraphicFramePr>
            <a:graphicFrameLocks noGrp="1"/>
          </p:cNvGraphicFramePr>
          <p:nvPr>
            <p:ph sz="quarter" idx="14"/>
            <p:extLst>
              <p:ext uri="{D42A27DB-BD31-4B8C-83A1-F6EECF244321}">
                <p14:modId xmlns:p14="http://schemas.microsoft.com/office/powerpoint/2010/main" val="3448461176"/>
              </p:ext>
            </p:extLst>
          </p:nvPr>
        </p:nvGraphicFramePr>
        <p:xfrm>
          <a:off x="603250" y="584200"/>
          <a:ext cx="2825750" cy="3723850"/>
        </p:xfrm>
        <a:graphic>
          <a:graphicData uri="http://schemas.openxmlformats.org/drawingml/2006/table">
            <a:tbl>
              <a:tblPr firstRow="1" bandRow="1">
                <a:tableStyleId>{8A107856-5554-42FB-B03E-39F5DBC370BA}</a:tableStyleId>
              </a:tblPr>
              <a:tblGrid>
                <a:gridCol w="650515">
                  <a:extLst>
                    <a:ext uri="{9D8B030D-6E8A-4147-A177-3AD203B41FA5}">
                      <a16:colId xmlns:a16="http://schemas.microsoft.com/office/drawing/2014/main" val="3600796325"/>
                    </a:ext>
                  </a:extLst>
                </a:gridCol>
                <a:gridCol w="2175235">
                  <a:extLst>
                    <a:ext uri="{9D8B030D-6E8A-4147-A177-3AD203B41FA5}">
                      <a16:colId xmlns:a16="http://schemas.microsoft.com/office/drawing/2014/main" val="3574619085"/>
                    </a:ext>
                  </a:extLst>
                </a:gridCol>
              </a:tblGrid>
              <a:tr h="286450">
                <a:tc>
                  <a:txBody>
                    <a:bodyPr/>
                    <a:lstStyle/>
                    <a:p>
                      <a:r>
                        <a:rPr lang="en-US" sz="1100" b="0"/>
                        <a:t>B-3</a:t>
                      </a:r>
                    </a:p>
                  </a:txBody>
                  <a:tcPr/>
                </a:tc>
                <a:tc>
                  <a:txBody>
                    <a:bodyPr/>
                    <a:lstStyle/>
                    <a:p>
                      <a:r>
                        <a:rPr lang="en-US" sz="1100" b="0"/>
                        <a:t>Made and Played Commercials</a:t>
                      </a:r>
                    </a:p>
                  </a:txBody>
                  <a:tcPr/>
                </a:tc>
                <a:extLst>
                  <a:ext uri="{0D108BD9-81ED-4DB2-BD59-A6C34878D82A}">
                    <a16:rowId xmlns:a16="http://schemas.microsoft.com/office/drawing/2014/main" val="2124536876"/>
                  </a:ext>
                </a:extLst>
              </a:tr>
              <a:tr h="286450">
                <a:tc>
                  <a:txBody>
                    <a:bodyPr/>
                    <a:lstStyle/>
                    <a:p>
                      <a:r>
                        <a:rPr lang="en-US" sz="1100"/>
                        <a:t>B-4</a:t>
                      </a:r>
                    </a:p>
                  </a:txBody>
                  <a:tcPr/>
                </a:tc>
                <a:tc>
                  <a:txBody>
                    <a:bodyPr/>
                    <a:lstStyle/>
                    <a:p>
                      <a:r>
                        <a:rPr lang="en-US" sz="1100"/>
                        <a:t>Sound Recordings, Records</a:t>
                      </a:r>
                    </a:p>
                  </a:txBody>
                  <a:tcPr/>
                </a:tc>
                <a:extLst>
                  <a:ext uri="{0D108BD9-81ED-4DB2-BD59-A6C34878D82A}">
                    <a16:rowId xmlns:a16="http://schemas.microsoft.com/office/drawing/2014/main" val="3604828417"/>
                  </a:ext>
                </a:extLst>
              </a:tr>
              <a:tr h="286450">
                <a:tc>
                  <a:txBody>
                    <a:bodyPr/>
                    <a:lstStyle/>
                    <a:p>
                      <a:r>
                        <a:rPr lang="en-US" sz="1100"/>
                        <a:t>B-5</a:t>
                      </a:r>
                    </a:p>
                  </a:txBody>
                  <a:tcPr/>
                </a:tc>
                <a:tc>
                  <a:txBody>
                    <a:bodyPr/>
                    <a:lstStyle/>
                    <a:p>
                      <a:r>
                        <a:rPr lang="en-US" sz="1100"/>
                        <a:t>Audio Demos</a:t>
                      </a:r>
                    </a:p>
                  </a:txBody>
                  <a:tcPr/>
                </a:tc>
                <a:extLst>
                  <a:ext uri="{0D108BD9-81ED-4DB2-BD59-A6C34878D82A}">
                    <a16:rowId xmlns:a16="http://schemas.microsoft.com/office/drawing/2014/main" val="553986940"/>
                  </a:ext>
                </a:extLst>
              </a:tr>
              <a:tr h="286450">
                <a:tc>
                  <a:txBody>
                    <a:bodyPr/>
                    <a:lstStyle/>
                    <a:p>
                      <a:r>
                        <a:rPr lang="en-US" sz="1100"/>
                        <a:t>B-6</a:t>
                      </a:r>
                    </a:p>
                  </a:txBody>
                  <a:tcPr/>
                </a:tc>
                <a:tc>
                  <a:txBody>
                    <a:bodyPr/>
                    <a:lstStyle/>
                    <a:p>
                      <a:r>
                        <a:rPr lang="en-US" sz="1100"/>
                        <a:t>Commercial Announcements</a:t>
                      </a:r>
                    </a:p>
                  </a:txBody>
                  <a:tcPr/>
                </a:tc>
                <a:extLst>
                  <a:ext uri="{0D108BD9-81ED-4DB2-BD59-A6C34878D82A}">
                    <a16:rowId xmlns:a16="http://schemas.microsoft.com/office/drawing/2014/main" val="2332664537"/>
                  </a:ext>
                </a:extLst>
              </a:tr>
              <a:tr h="286450">
                <a:tc>
                  <a:txBody>
                    <a:bodyPr/>
                    <a:lstStyle/>
                    <a:p>
                      <a:r>
                        <a:rPr lang="en-US" sz="1100"/>
                        <a:t>B-7</a:t>
                      </a:r>
                    </a:p>
                  </a:txBody>
                  <a:tcPr/>
                </a:tc>
                <a:tc>
                  <a:txBody>
                    <a:bodyPr/>
                    <a:lstStyle/>
                    <a:p>
                      <a:r>
                        <a:rPr lang="en-US" sz="1100"/>
                        <a:t>Film / Miscellaneous</a:t>
                      </a:r>
                    </a:p>
                  </a:txBody>
                  <a:tcPr/>
                </a:tc>
                <a:extLst>
                  <a:ext uri="{0D108BD9-81ED-4DB2-BD59-A6C34878D82A}">
                    <a16:rowId xmlns:a16="http://schemas.microsoft.com/office/drawing/2014/main" val="1615041349"/>
                  </a:ext>
                </a:extLst>
              </a:tr>
              <a:tr h="286450">
                <a:tc>
                  <a:txBody>
                    <a:bodyPr/>
                    <a:lstStyle/>
                    <a:p>
                      <a:r>
                        <a:rPr lang="en-US" sz="1100"/>
                        <a:t>B-8</a:t>
                      </a:r>
                    </a:p>
                  </a:txBody>
                  <a:tcPr/>
                </a:tc>
                <a:tc>
                  <a:txBody>
                    <a:bodyPr/>
                    <a:lstStyle/>
                    <a:p>
                      <a:r>
                        <a:rPr lang="en-US" sz="1100"/>
                        <a:t>Live Television</a:t>
                      </a:r>
                    </a:p>
                  </a:txBody>
                  <a:tcPr/>
                </a:tc>
                <a:extLst>
                  <a:ext uri="{0D108BD9-81ED-4DB2-BD59-A6C34878D82A}">
                    <a16:rowId xmlns:a16="http://schemas.microsoft.com/office/drawing/2014/main" val="3225067551"/>
                  </a:ext>
                </a:extLst>
              </a:tr>
              <a:tr h="286450">
                <a:tc>
                  <a:txBody>
                    <a:bodyPr/>
                    <a:lstStyle/>
                    <a:p>
                      <a:r>
                        <a:rPr lang="en-US" sz="1100"/>
                        <a:t>B-9</a:t>
                      </a:r>
                    </a:p>
                  </a:txBody>
                  <a:tcPr/>
                </a:tc>
                <a:tc>
                  <a:txBody>
                    <a:bodyPr/>
                    <a:lstStyle/>
                    <a:p>
                      <a:r>
                        <a:rPr lang="en-US" sz="1100"/>
                        <a:t>Limited Pressings</a:t>
                      </a:r>
                    </a:p>
                  </a:txBody>
                  <a:tcPr/>
                </a:tc>
                <a:extLst>
                  <a:ext uri="{0D108BD9-81ED-4DB2-BD59-A6C34878D82A}">
                    <a16:rowId xmlns:a16="http://schemas.microsoft.com/office/drawing/2014/main" val="4195404766"/>
                  </a:ext>
                </a:extLst>
              </a:tr>
              <a:tr h="286450">
                <a:tc>
                  <a:txBody>
                    <a:bodyPr/>
                    <a:lstStyle/>
                    <a:p>
                      <a:r>
                        <a:rPr lang="en-US" sz="1100"/>
                        <a:t>B-10</a:t>
                      </a:r>
                    </a:p>
                  </a:txBody>
                  <a:tcPr/>
                </a:tc>
                <a:tc>
                  <a:txBody>
                    <a:bodyPr/>
                    <a:lstStyle/>
                    <a:p>
                      <a:r>
                        <a:rPr lang="en-US" sz="1100"/>
                        <a:t>Radio</a:t>
                      </a:r>
                    </a:p>
                  </a:txBody>
                  <a:tcPr/>
                </a:tc>
                <a:extLst>
                  <a:ext uri="{0D108BD9-81ED-4DB2-BD59-A6C34878D82A}">
                    <a16:rowId xmlns:a16="http://schemas.microsoft.com/office/drawing/2014/main" val="4055389468"/>
                  </a:ext>
                </a:extLst>
              </a:tr>
              <a:tr h="286450">
                <a:tc>
                  <a:txBody>
                    <a:bodyPr/>
                    <a:lstStyle/>
                    <a:p>
                      <a:r>
                        <a:rPr lang="en-US" sz="1100" i="1"/>
                        <a:t>B-11</a:t>
                      </a:r>
                    </a:p>
                  </a:txBody>
                  <a:tcPr/>
                </a:tc>
                <a:tc>
                  <a:txBody>
                    <a:bodyPr/>
                    <a:lstStyle/>
                    <a:p>
                      <a:r>
                        <a:rPr lang="en-US" sz="1100" i="1"/>
                        <a:t>Symphonic AV Agreement (old)</a:t>
                      </a:r>
                    </a:p>
                  </a:txBody>
                  <a:tcPr/>
                </a:tc>
                <a:extLst>
                  <a:ext uri="{0D108BD9-81ED-4DB2-BD59-A6C34878D82A}">
                    <a16:rowId xmlns:a16="http://schemas.microsoft.com/office/drawing/2014/main" val="2353812185"/>
                  </a:ext>
                </a:extLst>
              </a:tr>
              <a:tr h="286450">
                <a:tc>
                  <a:txBody>
                    <a:bodyPr/>
                    <a:lstStyle/>
                    <a:p>
                      <a:r>
                        <a:rPr lang="en-US" sz="1100" i="1"/>
                        <a:t>B-12</a:t>
                      </a:r>
                    </a:p>
                  </a:txBody>
                  <a:tcPr/>
                </a:tc>
                <a:tc>
                  <a:txBody>
                    <a:bodyPr/>
                    <a:lstStyle/>
                    <a:p>
                      <a:r>
                        <a:rPr lang="en-US" sz="1100" i="1"/>
                        <a:t>Symphonic Non-Commercial (old)</a:t>
                      </a:r>
                    </a:p>
                  </a:txBody>
                  <a:tcPr/>
                </a:tc>
                <a:extLst>
                  <a:ext uri="{0D108BD9-81ED-4DB2-BD59-A6C34878D82A}">
                    <a16:rowId xmlns:a16="http://schemas.microsoft.com/office/drawing/2014/main" val="780855990"/>
                  </a:ext>
                </a:extLst>
              </a:tr>
              <a:tr h="286450">
                <a:tc>
                  <a:txBody>
                    <a:bodyPr/>
                    <a:lstStyle/>
                    <a:p>
                      <a:r>
                        <a:rPr lang="en-US" sz="1100"/>
                        <a:t>B-16</a:t>
                      </a:r>
                    </a:p>
                  </a:txBody>
                  <a:tcPr/>
                </a:tc>
                <a:tc>
                  <a:txBody>
                    <a:bodyPr/>
                    <a:lstStyle/>
                    <a:p>
                      <a:r>
                        <a:rPr lang="en-US" sz="1100"/>
                        <a:t>Symphonic IMA</a:t>
                      </a:r>
                    </a:p>
                  </a:txBody>
                  <a:tcPr/>
                </a:tc>
                <a:extLst>
                  <a:ext uri="{0D108BD9-81ED-4DB2-BD59-A6C34878D82A}">
                    <a16:rowId xmlns:a16="http://schemas.microsoft.com/office/drawing/2014/main" val="1638000730"/>
                  </a:ext>
                </a:extLst>
              </a:tr>
              <a:tr h="286450">
                <a:tc>
                  <a:txBody>
                    <a:bodyPr/>
                    <a:lstStyle/>
                    <a:p>
                      <a:r>
                        <a:rPr lang="en-US" sz="1100"/>
                        <a:t>B-17</a:t>
                      </a:r>
                    </a:p>
                  </a:txBody>
                  <a:tcPr/>
                </a:tc>
                <a:tc>
                  <a:txBody>
                    <a:bodyPr/>
                    <a:lstStyle/>
                    <a:p>
                      <a:r>
                        <a:rPr lang="en-US" sz="1100"/>
                        <a:t>Single Song Overdubs</a:t>
                      </a:r>
                    </a:p>
                  </a:txBody>
                  <a:tcPr/>
                </a:tc>
                <a:extLst>
                  <a:ext uri="{0D108BD9-81ED-4DB2-BD59-A6C34878D82A}">
                    <a16:rowId xmlns:a16="http://schemas.microsoft.com/office/drawing/2014/main" val="4240057530"/>
                  </a:ext>
                </a:extLst>
              </a:tr>
              <a:tr h="286450">
                <a:tc>
                  <a:txBody>
                    <a:bodyPr/>
                    <a:lstStyle/>
                    <a:p>
                      <a:r>
                        <a:rPr lang="en-US" sz="1100"/>
                        <a:t>None</a:t>
                      </a:r>
                    </a:p>
                  </a:txBody>
                  <a:tcPr/>
                </a:tc>
                <a:tc>
                  <a:txBody>
                    <a:bodyPr/>
                    <a:lstStyle/>
                    <a:p>
                      <a:r>
                        <a:rPr lang="en-US" sz="1100"/>
                        <a:t>Music Prep, Joint Ventures</a:t>
                      </a:r>
                    </a:p>
                  </a:txBody>
                  <a:tcPr/>
                </a:tc>
                <a:extLst>
                  <a:ext uri="{0D108BD9-81ED-4DB2-BD59-A6C34878D82A}">
                    <a16:rowId xmlns:a16="http://schemas.microsoft.com/office/drawing/2014/main" val="3039845135"/>
                  </a:ext>
                </a:extLst>
              </a:tr>
            </a:tbl>
          </a:graphicData>
        </a:graphic>
      </p:graphicFrame>
      <p:sp>
        <p:nvSpPr>
          <p:cNvPr id="4" name="Content Placeholder 3">
            <a:extLst>
              <a:ext uri="{FF2B5EF4-FFF2-40B4-BE49-F238E27FC236}">
                <a16:creationId xmlns:a16="http://schemas.microsoft.com/office/drawing/2014/main" id="{D20618F2-7C2D-6FD5-2244-87B15DB73E5B}"/>
              </a:ext>
            </a:extLst>
          </p:cNvPr>
          <p:cNvSpPr>
            <a:spLocks noGrp="1"/>
          </p:cNvSpPr>
          <p:nvPr>
            <p:ph sz="quarter" idx="13"/>
          </p:nvPr>
        </p:nvSpPr>
        <p:spPr>
          <a:xfrm>
            <a:off x="3670934" y="584005"/>
            <a:ext cx="7926705" cy="3999060"/>
          </a:xfrm>
        </p:spPr>
        <p:txBody>
          <a:bodyPr>
            <a:normAutofit fontScale="92500" lnSpcReduction="20000"/>
          </a:bodyPr>
          <a:lstStyle/>
          <a:p>
            <a:pPr marL="457200" indent="-457200">
              <a:buFont typeface="+mj-lt"/>
              <a:buAutoNum type="arabicPeriod"/>
            </a:pPr>
            <a:r>
              <a:rPr lang="en-US"/>
              <a:t>Confirm that there was an appropriate signatory to the appropriate agreement.</a:t>
            </a:r>
          </a:p>
          <a:p>
            <a:pPr marL="457200" indent="-457200">
              <a:buFont typeface="+mj-lt"/>
              <a:buAutoNum type="arabicPeriod"/>
            </a:pPr>
            <a:r>
              <a:rPr lang="en-US"/>
              <a:t>Confirm that the wages and benefits are paid correctly.</a:t>
            </a:r>
          </a:p>
          <a:p>
            <a:pPr marL="457200" indent="-457200">
              <a:buFont typeface="+mj-lt"/>
              <a:buAutoNum type="arabicPeriod"/>
            </a:pPr>
            <a:r>
              <a:rPr lang="en-US"/>
              <a:t>Disburse wage checks to the musicians and collect work dues.</a:t>
            </a:r>
          </a:p>
          <a:p>
            <a:pPr marL="457200" indent="-457200">
              <a:buFont typeface="+mj-lt"/>
              <a:buAutoNum type="arabicPeriod"/>
            </a:pPr>
            <a:r>
              <a:rPr lang="en-US"/>
              <a:t>Process the pension contributions.</a:t>
            </a:r>
          </a:p>
          <a:p>
            <a:pPr marL="457200" indent="-457200">
              <a:buFont typeface="+mj-lt"/>
              <a:buAutoNum type="arabicPeriod"/>
            </a:pPr>
            <a:r>
              <a:rPr lang="en-US"/>
              <a:t>Retain a permanent copy in the Local’s records, including any data entry the Local performs.</a:t>
            </a:r>
          </a:p>
          <a:p>
            <a:pPr marL="457200" indent="-457200">
              <a:buFont typeface="+mj-lt"/>
              <a:buAutoNum type="arabicPeriod"/>
            </a:pPr>
            <a:r>
              <a:rPr lang="en-US"/>
              <a:t>Upload a copy to AFM EMSD via the AFM.org portal.</a:t>
            </a:r>
          </a:p>
          <a:p>
            <a:pPr marL="457200" indent="-457200">
              <a:buFont typeface="+mj-lt"/>
              <a:buAutoNum type="arabicPeriod"/>
            </a:pPr>
            <a:r>
              <a:rPr lang="en-US"/>
              <a:t>Remit copies to other relevant parties: Producer, Leader (but not </a:t>
            </a:r>
            <a:r>
              <a:rPr lang="en-US" err="1"/>
              <a:t>Sidepersons</a:t>
            </a:r>
            <a:r>
              <a:rPr lang="en-US"/>
              <a:t>), Residual Funds, etc.</a:t>
            </a:r>
          </a:p>
          <a:p>
            <a:pPr marL="457200" indent="-457200">
              <a:buFont typeface="+mj-lt"/>
              <a:buAutoNum type="arabicPeriod"/>
            </a:pPr>
            <a:r>
              <a:rPr lang="en-US"/>
              <a:t>Remit the Federation portion of work dues monthly.</a:t>
            </a:r>
          </a:p>
        </p:txBody>
      </p:sp>
    </p:spTree>
    <p:extLst>
      <p:ext uri="{BB962C8B-B14F-4D97-AF65-F5344CB8AC3E}">
        <p14:creationId xmlns:p14="http://schemas.microsoft.com/office/powerpoint/2010/main" val="1138081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0C1B7-6E4E-3DEE-50C0-1CA3B14303EE}"/>
              </a:ext>
            </a:extLst>
          </p:cNvPr>
          <p:cNvSpPr>
            <a:spLocks noGrp="1"/>
          </p:cNvSpPr>
          <p:nvPr>
            <p:ph type="title"/>
          </p:nvPr>
        </p:nvSpPr>
        <p:spPr>
          <a:xfrm>
            <a:off x="594360" y="278129"/>
            <a:ext cx="9778365" cy="1494596"/>
          </a:xfrm>
        </p:spPr>
        <p:txBody>
          <a:bodyPr anchor="b">
            <a:normAutofit/>
          </a:bodyPr>
          <a:lstStyle/>
          <a:p>
            <a:r>
              <a:rPr lang="en-US"/>
              <a:t>Q &amp; A</a:t>
            </a:r>
          </a:p>
        </p:txBody>
      </p:sp>
      <p:sp>
        <p:nvSpPr>
          <p:cNvPr id="3" name="Text Placeholder 2">
            <a:extLst>
              <a:ext uri="{FF2B5EF4-FFF2-40B4-BE49-F238E27FC236}">
                <a16:creationId xmlns:a16="http://schemas.microsoft.com/office/drawing/2014/main" id="{8BE734F0-2DDD-AF70-F13D-F9E4C1929411}"/>
              </a:ext>
            </a:extLst>
          </p:cNvPr>
          <p:cNvSpPr>
            <a:spLocks noGrp="1"/>
          </p:cNvSpPr>
          <p:nvPr>
            <p:ph sz="quarter" idx="15"/>
          </p:nvPr>
        </p:nvSpPr>
        <p:spPr>
          <a:xfrm>
            <a:off x="594360" y="2676525"/>
            <a:ext cx="4490827" cy="3597470"/>
          </a:xfrm>
        </p:spPr>
        <p:txBody>
          <a:bodyPr>
            <a:normAutofit/>
          </a:bodyPr>
          <a:lstStyle/>
          <a:p>
            <a:r>
              <a:rPr lang="en-US"/>
              <a:t>John K. Painting</a:t>
            </a:r>
          </a:p>
          <a:p>
            <a:r>
              <a:rPr lang="en-US"/>
              <a:t>Director, EMSD</a:t>
            </a:r>
          </a:p>
          <a:p>
            <a:r>
              <a:rPr lang="en-US"/>
              <a:t>jpainting@afm.org</a:t>
            </a:r>
          </a:p>
          <a:p>
            <a:r>
              <a:rPr lang="en-US"/>
              <a:t>(917) 229-0213</a:t>
            </a:r>
          </a:p>
        </p:txBody>
      </p:sp>
      <p:pic>
        <p:nvPicPr>
          <p:cNvPr id="5" name="Picture 4" descr="A black and white logo&#10;&#10;Description automatically generated">
            <a:extLst>
              <a:ext uri="{FF2B5EF4-FFF2-40B4-BE49-F238E27FC236}">
                <a16:creationId xmlns:a16="http://schemas.microsoft.com/office/drawing/2014/main" id="{04D3AA7F-1DFC-7D50-B712-A05D2C0343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24068" y="2676525"/>
            <a:ext cx="3606486" cy="3597470"/>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4261132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C4E3E1D-32EA-59EE-3DEE-E4B01061C73D}"/>
              </a:ext>
            </a:extLst>
          </p:cNvPr>
          <p:cNvSpPr>
            <a:spLocks noGrp="1"/>
          </p:cNvSpPr>
          <p:nvPr>
            <p:ph type="title"/>
          </p:nvPr>
        </p:nvSpPr>
        <p:spPr>
          <a:xfrm>
            <a:off x="594360" y="102875"/>
            <a:ext cx="10873740" cy="1680205"/>
          </a:xfrm>
        </p:spPr>
        <p:txBody>
          <a:bodyPr anchor="b">
            <a:normAutofit/>
          </a:bodyPr>
          <a:lstStyle/>
          <a:p>
            <a:r>
              <a:rPr lang="en-US"/>
              <a:t>EMSD Contract Theory</a:t>
            </a:r>
          </a:p>
        </p:txBody>
      </p:sp>
      <p:pic>
        <p:nvPicPr>
          <p:cNvPr id="5" name="Picture Placeholder 4">
            <a:extLst>
              <a:ext uri="{FF2B5EF4-FFF2-40B4-BE49-F238E27FC236}">
                <a16:creationId xmlns:a16="http://schemas.microsoft.com/office/drawing/2014/main" id="{BCFD521E-4C46-ABD5-46AF-7C62988AB1BF}"/>
              </a:ext>
            </a:extLst>
          </p:cNvPr>
          <p:cNvPicPr>
            <a:picLocks noGrp="1" noChangeAspect="1"/>
          </p:cNvPicPr>
          <p:nvPr>
            <p:ph sz="quarter" idx="13"/>
          </p:nvPr>
        </p:nvPicPr>
        <p:blipFill>
          <a:blip r:embed="rId2">
            <a:extLst>
              <a:ext uri="{28A0092B-C50C-407E-A947-70E740481C1C}">
                <a14:useLocalDpi xmlns:a14="http://schemas.microsoft.com/office/drawing/2010/main" val="0"/>
              </a:ext>
            </a:extLst>
          </a:blip>
          <a:stretch/>
        </p:blipFill>
        <p:spPr>
          <a:xfrm>
            <a:off x="5708550" y="2282008"/>
            <a:ext cx="3708599" cy="3699328"/>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Tree>
    <p:extLst>
      <p:ext uri="{BB962C8B-B14F-4D97-AF65-F5344CB8AC3E}">
        <p14:creationId xmlns:p14="http://schemas.microsoft.com/office/powerpoint/2010/main" val="3448427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B196-F022-47B1-DF91-16C653AA6DF2}"/>
              </a:ext>
            </a:extLst>
          </p:cNvPr>
          <p:cNvSpPr>
            <a:spLocks noGrp="1"/>
          </p:cNvSpPr>
          <p:nvPr>
            <p:ph type="title"/>
          </p:nvPr>
        </p:nvSpPr>
        <p:spPr/>
        <p:txBody>
          <a:bodyPr/>
          <a:lstStyle/>
          <a:p>
            <a:r>
              <a:rPr lang="en-US"/>
              <a:t>The Universe</a:t>
            </a:r>
          </a:p>
        </p:txBody>
      </p:sp>
      <p:graphicFrame>
        <p:nvGraphicFramePr>
          <p:cNvPr id="4" name="Content Placeholder 3">
            <a:extLst>
              <a:ext uri="{FF2B5EF4-FFF2-40B4-BE49-F238E27FC236}">
                <a16:creationId xmlns:a16="http://schemas.microsoft.com/office/drawing/2014/main" id="{50FBD020-31D9-8007-C7A6-A18D452EB627}"/>
              </a:ext>
            </a:extLst>
          </p:cNvPr>
          <p:cNvGraphicFramePr>
            <a:graphicFrameLocks noGrp="1"/>
          </p:cNvGraphicFramePr>
          <p:nvPr>
            <p:ph sz="quarter" idx="13"/>
            <p:extLst>
              <p:ext uri="{D42A27DB-BD31-4B8C-83A1-F6EECF244321}">
                <p14:modId xmlns:p14="http://schemas.microsoft.com/office/powerpoint/2010/main" val="3301166341"/>
              </p:ext>
            </p:extLst>
          </p:nvPr>
        </p:nvGraphicFramePr>
        <p:xfrm>
          <a:off x="3657600" y="2281238"/>
          <a:ext cx="7810496" cy="3708400"/>
        </p:xfrm>
        <a:graphic>
          <a:graphicData uri="http://schemas.openxmlformats.org/drawingml/2006/table">
            <a:tbl>
              <a:tblPr firstRow="1" bandRow="1">
                <a:tableStyleId>{7E9639D4-E3E2-4D34-9284-5A2195B3D0D7}</a:tableStyleId>
              </a:tblPr>
              <a:tblGrid>
                <a:gridCol w="976312">
                  <a:extLst>
                    <a:ext uri="{9D8B030D-6E8A-4147-A177-3AD203B41FA5}">
                      <a16:colId xmlns:a16="http://schemas.microsoft.com/office/drawing/2014/main" val="2387394046"/>
                    </a:ext>
                  </a:extLst>
                </a:gridCol>
                <a:gridCol w="976312">
                  <a:extLst>
                    <a:ext uri="{9D8B030D-6E8A-4147-A177-3AD203B41FA5}">
                      <a16:colId xmlns:a16="http://schemas.microsoft.com/office/drawing/2014/main" val="3507955365"/>
                    </a:ext>
                  </a:extLst>
                </a:gridCol>
                <a:gridCol w="976312">
                  <a:extLst>
                    <a:ext uri="{9D8B030D-6E8A-4147-A177-3AD203B41FA5}">
                      <a16:colId xmlns:a16="http://schemas.microsoft.com/office/drawing/2014/main" val="1724618726"/>
                    </a:ext>
                  </a:extLst>
                </a:gridCol>
                <a:gridCol w="976312">
                  <a:extLst>
                    <a:ext uri="{9D8B030D-6E8A-4147-A177-3AD203B41FA5}">
                      <a16:colId xmlns:a16="http://schemas.microsoft.com/office/drawing/2014/main" val="823181367"/>
                    </a:ext>
                  </a:extLst>
                </a:gridCol>
                <a:gridCol w="976312">
                  <a:extLst>
                    <a:ext uri="{9D8B030D-6E8A-4147-A177-3AD203B41FA5}">
                      <a16:colId xmlns:a16="http://schemas.microsoft.com/office/drawing/2014/main" val="1573558527"/>
                    </a:ext>
                  </a:extLst>
                </a:gridCol>
                <a:gridCol w="976312">
                  <a:extLst>
                    <a:ext uri="{9D8B030D-6E8A-4147-A177-3AD203B41FA5}">
                      <a16:colId xmlns:a16="http://schemas.microsoft.com/office/drawing/2014/main" val="3406642431"/>
                    </a:ext>
                  </a:extLst>
                </a:gridCol>
                <a:gridCol w="976312">
                  <a:extLst>
                    <a:ext uri="{9D8B030D-6E8A-4147-A177-3AD203B41FA5}">
                      <a16:colId xmlns:a16="http://schemas.microsoft.com/office/drawing/2014/main" val="755589775"/>
                    </a:ext>
                  </a:extLst>
                </a:gridCol>
                <a:gridCol w="976312">
                  <a:extLst>
                    <a:ext uri="{9D8B030D-6E8A-4147-A177-3AD203B41FA5}">
                      <a16:colId xmlns:a16="http://schemas.microsoft.com/office/drawing/2014/main" val="243661876"/>
                    </a:ext>
                  </a:extLst>
                </a:gridCol>
              </a:tblGrid>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16923350"/>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76753992"/>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72568150"/>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49141853"/>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570726"/>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82636121"/>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00472096"/>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65378515"/>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53634582"/>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17504388"/>
                  </a:ext>
                </a:extLst>
              </a:tr>
            </a:tbl>
          </a:graphicData>
        </a:graphic>
      </p:graphicFrame>
    </p:spTree>
    <p:extLst>
      <p:ext uri="{BB962C8B-B14F-4D97-AF65-F5344CB8AC3E}">
        <p14:creationId xmlns:p14="http://schemas.microsoft.com/office/powerpoint/2010/main" val="18005772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B196-F022-47B1-DF91-16C653AA6DF2}"/>
              </a:ext>
            </a:extLst>
          </p:cNvPr>
          <p:cNvSpPr>
            <a:spLocks noGrp="1"/>
          </p:cNvSpPr>
          <p:nvPr>
            <p:ph type="title"/>
          </p:nvPr>
        </p:nvSpPr>
        <p:spPr/>
        <p:txBody>
          <a:bodyPr/>
          <a:lstStyle/>
          <a:p>
            <a:r>
              <a:rPr lang="en-US"/>
              <a:t>Self-Produced Work / Joint Ventures</a:t>
            </a:r>
          </a:p>
        </p:txBody>
      </p:sp>
      <p:graphicFrame>
        <p:nvGraphicFramePr>
          <p:cNvPr id="4" name="Content Placeholder 3">
            <a:extLst>
              <a:ext uri="{FF2B5EF4-FFF2-40B4-BE49-F238E27FC236}">
                <a16:creationId xmlns:a16="http://schemas.microsoft.com/office/drawing/2014/main" id="{50FBD020-31D9-8007-C7A6-A18D452EB627}"/>
              </a:ext>
            </a:extLst>
          </p:cNvPr>
          <p:cNvGraphicFramePr>
            <a:graphicFrameLocks noGrp="1"/>
          </p:cNvGraphicFramePr>
          <p:nvPr>
            <p:ph sz="quarter" idx="13"/>
            <p:extLst>
              <p:ext uri="{D42A27DB-BD31-4B8C-83A1-F6EECF244321}">
                <p14:modId xmlns:p14="http://schemas.microsoft.com/office/powerpoint/2010/main" val="2215980812"/>
              </p:ext>
            </p:extLst>
          </p:nvPr>
        </p:nvGraphicFramePr>
        <p:xfrm>
          <a:off x="3657600" y="2281238"/>
          <a:ext cx="7810496" cy="3708400"/>
        </p:xfrm>
        <a:graphic>
          <a:graphicData uri="http://schemas.openxmlformats.org/drawingml/2006/table">
            <a:tbl>
              <a:tblPr firstRow="1" bandRow="1">
                <a:tableStyleId>{7E9639D4-E3E2-4D34-9284-5A2195B3D0D7}</a:tableStyleId>
              </a:tblPr>
              <a:tblGrid>
                <a:gridCol w="976312">
                  <a:extLst>
                    <a:ext uri="{9D8B030D-6E8A-4147-A177-3AD203B41FA5}">
                      <a16:colId xmlns:a16="http://schemas.microsoft.com/office/drawing/2014/main" val="2387394046"/>
                    </a:ext>
                  </a:extLst>
                </a:gridCol>
                <a:gridCol w="976312">
                  <a:extLst>
                    <a:ext uri="{9D8B030D-6E8A-4147-A177-3AD203B41FA5}">
                      <a16:colId xmlns:a16="http://schemas.microsoft.com/office/drawing/2014/main" val="3507955365"/>
                    </a:ext>
                  </a:extLst>
                </a:gridCol>
                <a:gridCol w="976312">
                  <a:extLst>
                    <a:ext uri="{9D8B030D-6E8A-4147-A177-3AD203B41FA5}">
                      <a16:colId xmlns:a16="http://schemas.microsoft.com/office/drawing/2014/main" val="1724618726"/>
                    </a:ext>
                  </a:extLst>
                </a:gridCol>
                <a:gridCol w="976312">
                  <a:extLst>
                    <a:ext uri="{9D8B030D-6E8A-4147-A177-3AD203B41FA5}">
                      <a16:colId xmlns:a16="http://schemas.microsoft.com/office/drawing/2014/main" val="823181367"/>
                    </a:ext>
                  </a:extLst>
                </a:gridCol>
                <a:gridCol w="976312">
                  <a:extLst>
                    <a:ext uri="{9D8B030D-6E8A-4147-A177-3AD203B41FA5}">
                      <a16:colId xmlns:a16="http://schemas.microsoft.com/office/drawing/2014/main" val="1573558527"/>
                    </a:ext>
                  </a:extLst>
                </a:gridCol>
                <a:gridCol w="976312">
                  <a:extLst>
                    <a:ext uri="{9D8B030D-6E8A-4147-A177-3AD203B41FA5}">
                      <a16:colId xmlns:a16="http://schemas.microsoft.com/office/drawing/2014/main" val="3406642431"/>
                    </a:ext>
                  </a:extLst>
                </a:gridCol>
                <a:gridCol w="976312">
                  <a:extLst>
                    <a:ext uri="{9D8B030D-6E8A-4147-A177-3AD203B41FA5}">
                      <a16:colId xmlns:a16="http://schemas.microsoft.com/office/drawing/2014/main" val="755589775"/>
                    </a:ext>
                  </a:extLst>
                </a:gridCol>
                <a:gridCol w="976312">
                  <a:extLst>
                    <a:ext uri="{9D8B030D-6E8A-4147-A177-3AD203B41FA5}">
                      <a16:colId xmlns:a16="http://schemas.microsoft.com/office/drawing/2014/main" val="243661876"/>
                    </a:ext>
                  </a:extLst>
                </a:gridCol>
              </a:tblGrid>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169233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76753992"/>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725681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49141853"/>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570726"/>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82636121"/>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00472096"/>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65378515"/>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53634582"/>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17504388"/>
                  </a:ext>
                </a:extLst>
              </a:tr>
            </a:tbl>
          </a:graphicData>
        </a:graphic>
      </p:graphicFrame>
    </p:spTree>
    <p:extLst>
      <p:ext uri="{BB962C8B-B14F-4D97-AF65-F5344CB8AC3E}">
        <p14:creationId xmlns:p14="http://schemas.microsoft.com/office/powerpoint/2010/main" val="3903369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B196-F022-47B1-DF91-16C653AA6DF2}"/>
              </a:ext>
            </a:extLst>
          </p:cNvPr>
          <p:cNvSpPr>
            <a:spLocks noGrp="1"/>
          </p:cNvSpPr>
          <p:nvPr>
            <p:ph type="title"/>
          </p:nvPr>
        </p:nvSpPr>
        <p:spPr/>
        <p:txBody>
          <a:bodyPr/>
          <a:lstStyle/>
          <a:p>
            <a:r>
              <a:rPr lang="en-US"/>
              <a:t>Promulgated Agreements</a:t>
            </a:r>
          </a:p>
        </p:txBody>
      </p:sp>
      <p:graphicFrame>
        <p:nvGraphicFramePr>
          <p:cNvPr id="4" name="Content Placeholder 3">
            <a:extLst>
              <a:ext uri="{FF2B5EF4-FFF2-40B4-BE49-F238E27FC236}">
                <a16:creationId xmlns:a16="http://schemas.microsoft.com/office/drawing/2014/main" id="{50FBD020-31D9-8007-C7A6-A18D452EB627}"/>
              </a:ext>
            </a:extLst>
          </p:cNvPr>
          <p:cNvGraphicFramePr>
            <a:graphicFrameLocks noGrp="1"/>
          </p:cNvGraphicFramePr>
          <p:nvPr>
            <p:ph sz="quarter" idx="13"/>
            <p:extLst>
              <p:ext uri="{D42A27DB-BD31-4B8C-83A1-F6EECF244321}">
                <p14:modId xmlns:p14="http://schemas.microsoft.com/office/powerpoint/2010/main" val="2065311254"/>
              </p:ext>
            </p:extLst>
          </p:nvPr>
        </p:nvGraphicFramePr>
        <p:xfrm>
          <a:off x="3657600" y="2281238"/>
          <a:ext cx="7810496" cy="3708400"/>
        </p:xfrm>
        <a:graphic>
          <a:graphicData uri="http://schemas.openxmlformats.org/drawingml/2006/table">
            <a:tbl>
              <a:tblPr firstRow="1" bandRow="1">
                <a:tableStyleId>{7E9639D4-E3E2-4D34-9284-5A2195B3D0D7}</a:tableStyleId>
              </a:tblPr>
              <a:tblGrid>
                <a:gridCol w="976312">
                  <a:extLst>
                    <a:ext uri="{9D8B030D-6E8A-4147-A177-3AD203B41FA5}">
                      <a16:colId xmlns:a16="http://schemas.microsoft.com/office/drawing/2014/main" val="2387394046"/>
                    </a:ext>
                  </a:extLst>
                </a:gridCol>
                <a:gridCol w="976312">
                  <a:extLst>
                    <a:ext uri="{9D8B030D-6E8A-4147-A177-3AD203B41FA5}">
                      <a16:colId xmlns:a16="http://schemas.microsoft.com/office/drawing/2014/main" val="3507955365"/>
                    </a:ext>
                  </a:extLst>
                </a:gridCol>
                <a:gridCol w="976312">
                  <a:extLst>
                    <a:ext uri="{9D8B030D-6E8A-4147-A177-3AD203B41FA5}">
                      <a16:colId xmlns:a16="http://schemas.microsoft.com/office/drawing/2014/main" val="1724618726"/>
                    </a:ext>
                  </a:extLst>
                </a:gridCol>
                <a:gridCol w="976312">
                  <a:extLst>
                    <a:ext uri="{9D8B030D-6E8A-4147-A177-3AD203B41FA5}">
                      <a16:colId xmlns:a16="http://schemas.microsoft.com/office/drawing/2014/main" val="823181367"/>
                    </a:ext>
                  </a:extLst>
                </a:gridCol>
                <a:gridCol w="976312">
                  <a:extLst>
                    <a:ext uri="{9D8B030D-6E8A-4147-A177-3AD203B41FA5}">
                      <a16:colId xmlns:a16="http://schemas.microsoft.com/office/drawing/2014/main" val="1573558527"/>
                    </a:ext>
                  </a:extLst>
                </a:gridCol>
                <a:gridCol w="976312">
                  <a:extLst>
                    <a:ext uri="{9D8B030D-6E8A-4147-A177-3AD203B41FA5}">
                      <a16:colId xmlns:a16="http://schemas.microsoft.com/office/drawing/2014/main" val="3406642431"/>
                    </a:ext>
                  </a:extLst>
                </a:gridCol>
                <a:gridCol w="976312">
                  <a:extLst>
                    <a:ext uri="{9D8B030D-6E8A-4147-A177-3AD203B41FA5}">
                      <a16:colId xmlns:a16="http://schemas.microsoft.com/office/drawing/2014/main" val="755589775"/>
                    </a:ext>
                  </a:extLst>
                </a:gridCol>
                <a:gridCol w="976312">
                  <a:extLst>
                    <a:ext uri="{9D8B030D-6E8A-4147-A177-3AD203B41FA5}">
                      <a16:colId xmlns:a16="http://schemas.microsoft.com/office/drawing/2014/main" val="243661876"/>
                    </a:ext>
                  </a:extLst>
                </a:gridCol>
              </a:tblGrid>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169233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76753992"/>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725681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49141853"/>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570726"/>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82636121"/>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000472096"/>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65378515"/>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753634582"/>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17504388"/>
                  </a:ext>
                </a:extLst>
              </a:tr>
            </a:tbl>
          </a:graphicData>
        </a:graphic>
      </p:graphicFrame>
    </p:spTree>
    <p:extLst>
      <p:ext uri="{BB962C8B-B14F-4D97-AF65-F5344CB8AC3E}">
        <p14:creationId xmlns:p14="http://schemas.microsoft.com/office/powerpoint/2010/main" val="3055779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B196-F022-47B1-DF91-16C653AA6DF2}"/>
              </a:ext>
            </a:extLst>
          </p:cNvPr>
          <p:cNvSpPr>
            <a:spLocks noGrp="1"/>
          </p:cNvSpPr>
          <p:nvPr>
            <p:ph type="title"/>
          </p:nvPr>
        </p:nvSpPr>
        <p:spPr/>
        <p:txBody>
          <a:bodyPr/>
          <a:lstStyle/>
          <a:p>
            <a:r>
              <a:rPr lang="en-US"/>
              <a:t>CBA Compliance</a:t>
            </a:r>
          </a:p>
        </p:txBody>
      </p:sp>
      <p:graphicFrame>
        <p:nvGraphicFramePr>
          <p:cNvPr id="4" name="Content Placeholder 3">
            <a:extLst>
              <a:ext uri="{FF2B5EF4-FFF2-40B4-BE49-F238E27FC236}">
                <a16:creationId xmlns:a16="http://schemas.microsoft.com/office/drawing/2014/main" id="{50FBD020-31D9-8007-C7A6-A18D452EB627}"/>
              </a:ext>
            </a:extLst>
          </p:cNvPr>
          <p:cNvGraphicFramePr>
            <a:graphicFrameLocks noGrp="1"/>
          </p:cNvGraphicFramePr>
          <p:nvPr>
            <p:ph sz="quarter" idx="13"/>
            <p:extLst>
              <p:ext uri="{D42A27DB-BD31-4B8C-83A1-F6EECF244321}">
                <p14:modId xmlns:p14="http://schemas.microsoft.com/office/powerpoint/2010/main" val="2859291595"/>
              </p:ext>
            </p:extLst>
          </p:nvPr>
        </p:nvGraphicFramePr>
        <p:xfrm>
          <a:off x="3657600" y="2281238"/>
          <a:ext cx="7810496" cy="3708400"/>
        </p:xfrm>
        <a:graphic>
          <a:graphicData uri="http://schemas.openxmlformats.org/drawingml/2006/table">
            <a:tbl>
              <a:tblPr firstRow="1" bandRow="1">
                <a:tableStyleId>{7E9639D4-E3E2-4D34-9284-5A2195B3D0D7}</a:tableStyleId>
              </a:tblPr>
              <a:tblGrid>
                <a:gridCol w="976312">
                  <a:extLst>
                    <a:ext uri="{9D8B030D-6E8A-4147-A177-3AD203B41FA5}">
                      <a16:colId xmlns:a16="http://schemas.microsoft.com/office/drawing/2014/main" val="2387394046"/>
                    </a:ext>
                  </a:extLst>
                </a:gridCol>
                <a:gridCol w="976312">
                  <a:extLst>
                    <a:ext uri="{9D8B030D-6E8A-4147-A177-3AD203B41FA5}">
                      <a16:colId xmlns:a16="http://schemas.microsoft.com/office/drawing/2014/main" val="3507955365"/>
                    </a:ext>
                  </a:extLst>
                </a:gridCol>
                <a:gridCol w="976312">
                  <a:extLst>
                    <a:ext uri="{9D8B030D-6E8A-4147-A177-3AD203B41FA5}">
                      <a16:colId xmlns:a16="http://schemas.microsoft.com/office/drawing/2014/main" val="1724618726"/>
                    </a:ext>
                  </a:extLst>
                </a:gridCol>
                <a:gridCol w="976312">
                  <a:extLst>
                    <a:ext uri="{9D8B030D-6E8A-4147-A177-3AD203B41FA5}">
                      <a16:colId xmlns:a16="http://schemas.microsoft.com/office/drawing/2014/main" val="823181367"/>
                    </a:ext>
                  </a:extLst>
                </a:gridCol>
                <a:gridCol w="976312">
                  <a:extLst>
                    <a:ext uri="{9D8B030D-6E8A-4147-A177-3AD203B41FA5}">
                      <a16:colId xmlns:a16="http://schemas.microsoft.com/office/drawing/2014/main" val="1573558527"/>
                    </a:ext>
                  </a:extLst>
                </a:gridCol>
                <a:gridCol w="976312">
                  <a:extLst>
                    <a:ext uri="{9D8B030D-6E8A-4147-A177-3AD203B41FA5}">
                      <a16:colId xmlns:a16="http://schemas.microsoft.com/office/drawing/2014/main" val="3406642431"/>
                    </a:ext>
                  </a:extLst>
                </a:gridCol>
                <a:gridCol w="976312">
                  <a:extLst>
                    <a:ext uri="{9D8B030D-6E8A-4147-A177-3AD203B41FA5}">
                      <a16:colId xmlns:a16="http://schemas.microsoft.com/office/drawing/2014/main" val="755589775"/>
                    </a:ext>
                  </a:extLst>
                </a:gridCol>
                <a:gridCol w="976312">
                  <a:extLst>
                    <a:ext uri="{9D8B030D-6E8A-4147-A177-3AD203B41FA5}">
                      <a16:colId xmlns:a16="http://schemas.microsoft.com/office/drawing/2014/main" val="243661876"/>
                    </a:ext>
                  </a:extLst>
                </a:gridCol>
              </a:tblGrid>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169233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76753992"/>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725681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49141853"/>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570726"/>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82636121"/>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2000472096"/>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265378515"/>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2753634582"/>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717504388"/>
                  </a:ext>
                </a:extLst>
              </a:tr>
            </a:tbl>
          </a:graphicData>
        </a:graphic>
      </p:graphicFrame>
    </p:spTree>
    <p:extLst>
      <p:ext uri="{BB962C8B-B14F-4D97-AF65-F5344CB8AC3E}">
        <p14:creationId xmlns:p14="http://schemas.microsoft.com/office/powerpoint/2010/main" val="407974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B196-F022-47B1-DF91-16C653AA6DF2}"/>
              </a:ext>
            </a:extLst>
          </p:cNvPr>
          <p:cNvSpPr>
            <a:spLocks noGrp="1"/>
          </p:cNvSpPr>
          <p:nvPr>
            <p:ph type="title"/>
          </p:nvPr>
        </p:nvSpPr>
        <p:spPr/>
        <p:txBody>
          <a:bodyPr/>
          <a:lstStyle/>
          <a:p>
            <a:r>
              <a:rPr lang="en-US"/>
              <a:t>Enforcement (“Compliance Gap”)</a:t>
            </a:r>
          </a:p>
        </p:txBody>
      </p:sp>
      <p:graphicFrame>
        <p:nvGraphicFramePr>
          <p:cNvPr id="4" name="Content Placeholder 3">
            <a:extLst>
              <a:ext uri="{FF2B5EF4-FFF2-40B4-BE49-F238E27FC236}">
                <a16:creationId xmlns:a16="http://schemas.microsoft.com/office/drawing/2014/main" id="{50FBD020-31D9-8007-C7A6-A18D452EB627}"/>
              </a:ext>
            </a:extLst>
          </p:cNvPr>
          <p:cNvGraphicFramePr>
            <a:graphicFrameLocks noGrp="1"/>
          </p:cNvGraphicFramePr>
          <p:nvPr>
            <p:ph sz="quarter" idx="13"/>
            <p:extLst>
              <p:ext uri="{D42A27DB-BD31-4B8C-83A1-F6EECF244321}">
                <p14:modId xmlns:p14="http://schemas.microsoft.com/office/powerpoint/2010/main" val="1272579613"/>
              </p:ext>
            </p:extLst>
          </p:nvPr>
        </p:nvGraphicFramePr>
        <p:xfrm>
          <a:off x="3657600" y="2281238"/>
          <a:ext cx="7810496" cy="3708400"/>
        </p:xfrm>
        <a:graphic>
          <a:graphicData uri="http://schemas.openxmlformats.org/drawingml/2006/table">
            <a:tbl>
              <a:tblPr firstRow="1" bandRow="1">
                <a:tableStyleId>{7E9639D4-E3E2-4D34-9284-5A2195B3D0D7}</a:tableStyleId>
              </a:tblPr>
              <a:tblGrid>
                <a:gridCol w="976312">
                  <a:extLst>
                    <a:ext uri="{9D8B030D-6E8A-4147-A177-3AD203B41FA5}">
                      <a16:colId xmlns:a16="http://schemas.microsoft.com/office/drawing/2014/main" val="2387394046"/>
                    </a:ext>
                  </a:extLst>
                </a:gridCol>
                <a:gridCol w="976312">
                  <a:extLst>
                    <a:ext uri="{9D8B030D-6E8A-4147-A177-3AD203B41FA5}">
                      <a16:colId xmlns:a16="http://schemas.microsoft.com/office/drawing/2014/main" val="3507955365"/>
                    </a:ext>
                  </a:extLst>
                </a:gridCol>
                <a:gridCol w="976312">
                  <a:extLst>
                    <a:ext uri="{9D8B030D-6E8A-4147-A177-3AD203B41FA5}">
                      <a16:colId xmlns:a16="http://schemas.microsoft.com/office/drawing/2014/main" val="1724618726"/>
                    </a:ext>
                  </a:extLst>
                </a:gridCol>
                <a:gridCol w="976312">
                  <a:extLst>
                    <a:ext uri="{9D8B030D-6E8A-4147-A177-3AD203B41FA5}">
                      <a16:colId xmlns:a16="http://schemas.microsoft.com/office/drawing/2014/main" val="823181367"/>
                    </a:ext>
                  </a:extLst>
                </a:gridCol>
                <a:gridCol w="976312">
                  <a:extLst>
                    <a:ext uri="{9D8B030D-6E8A-4147-A177-3AD203B41FA5}">
                      <a16:colId xmlns:a16="http://schemas.microsoft.com/office/drawing/2014/main" val="1573558527"/>
                    </a:ext>
                  </a:extLst>
                </a:gridCol>
                <a:gridCol w="976312">
                  <a:extLst>
                    <a:ext uri="{9D8B030D-6E8A-4147-A177-3AD203B41FA5}">
                      <a16:colId xmlns:a16="http://schemas.microsoft.com/office/drawing/2014/main" val="3406642431"/>
                    </a:ext>
                  </a:extLst>
                </a:gridCol>
                <a:gridCol w="976312">
                  <a:extLst>
                    <a:ext uri="{9D8B030D-6E8A-4147-A177-3AD203B41FA5}">
                      <a16:colId xmlns:a16="http://schemas.microsoft.com/office/drawing/2014/main" val="755589775"/>
                    </a:ext>
                  </a:extLst>
                </a:gridCol>
                <a:gridCol w="976312">
                  <a:extLst>
                    <a:ext uri="{9D8B030D-6E8A-4147-A177-3AD203B41FA5}">
                      <a16:colId xmlns:a16="http://schemas.microsoft.com/office/drawing/2014/main" val="243661876"/>
                    </a:ext>
                  </a:extLst>
                </a:gridCol>
              </a:tblGrid>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169233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76753992"/>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8725681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849141853"/>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39570726"/>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582636121"/>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2000472096"/>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265378515"/>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2753634582"/>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717504388"/>
                  </a:ext>
                </a:extLst>
              </a:tr>
            </a:tbl>
          </a:graphicData>
        </a:graphic>
      </p:graphicFrame>
    </p:spTree>
    <p:extLst>
      <p:ext uri="{BB962C8B-B14F-4D97-AF65-F5344CB8AC3E}">
        <p14:creationId xmlns:p14="http://schemas.microsoft.com/office/powerpoint/2010/main" val="17572670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2B196-F022-47B1-DF91-16C653AA6DF2}"/>
              </a:ext>
            </a:extLst>
          </p:cNvPr>
          <p:cNvSpPr>
            <a:spLocks noGrp="1"/>
          </p:cNvSpPr>
          <p:nvPr>
            <p:ph type="title"/>
          </p:nvPr>
        </p:nvSpPr>
        <p:spPr/>
        <p:txBody>
          <a:bodyPr/>
          <a:lstStyle/>
          <a:p>
            <a:r>
              <a:rPr lang="en-US"/>
              <a:t>Expansion and Organizing</a:t>
            </a:r>
          </a:p>
        </p:txBody>
      </p:sp>
      <p:graphicFrame>
        <p:nvGraphicFramePr>
          <p:cNvPr id="4" name="Content Placeholder 3">
            <a:extLst>
              <a:ext uri="{FF2B5EF4-FFF2-40B4-BE49-F238E27FC236}">
                <a16:creationId xmlns:a16="http://schemas.microsoft.com/office/drawing/2014/main" id="{50FBD020-31D9-8007-C7A6-A18D452EB627}"/>
              </a:ext>
            </a:extLst>
          </p:cNvPr>
          <p:cNvGraphicFramePr>
            <a:graphicFrameLocks noGrp="1"/>
          </p:cNvGraphicFramePr>
          <p:nvPr>
            <p:ph sz="quarter" idx="13"/>
            <p:extLst>
              <p:ext uri="{D42A27DB-BD31-4B8C-83A1-F6EECF244321}">
                <p14:modId xmlns:p14="http://schemas.microsoft.com/office/powerpoint/2010/main" val="2358683311"/>
              </p:ext>
            </p:extLst>
          </p:nvPr>
        </p:nvGraphicFramePr>
        <p:xfrm>
          <a:off x="3657600" y="2281238"/>
          <a:ext cx="7810496" cy="3708400"/>
        </p:xfrm>
        <a:graphic>
          <a:graphicData uri="http://schemas.openxmlformats.org/drawingml/2006/table">
            <a:tbl>
              <a:tblPr firstRow="1" bandRow="1">
                <a:tableStyleId>{7E9639D4-E3E2-4D34-9284-5A2195B3D0D7}</a:tableStyleId>
              </a:tblPr>
              <a:tblGrid>
                <a:gridCol w="976312">
                  <a:extLst>
                    <a:ext uri="{9D8B030D-6E8A-4147-A177-3AD203B41FA5}">
                      <a16:colId xmlns:a16="http://schemas.microsoft.com/office/drawing/2014/main" val="2387394046"/>
                    </a:ext>
                  </a:extLst>
                </a:gridCol>
                <a:gridCol w="976312">
                  <a:extLst>
                    <a:ext uri="{9D8B030D-6E8A-4147-A177-3AD203B41FA5}">
                      <a16:colId xmlns:a16="http://schemas.microsoft.com/office/drawing/2014/main" val="3507955365"/>
                    </a:ext>
                  </a:extLst>
                </a:gridCol>
                <a:gridCol w="976312">
                  <a:extLst>
                    <a:ext uri="{9D8B030D-6E8A-4147-A177-3AD203B41FA5}">
                      <a16:colId xmlns:a16="http://schemas.microsoft.com/office/drawing/2014/main" val="1724618726"/>
                    </a:ext>
                  </a:extLst>
                </a:gridCol>
                <a:gridCol w="976312">
                  <a:extLst>
                    <a:ext uri="{9D8B030D-6E8A-4147-A177-3AD203B41FA5}">
                      <a16:colId xmlns:a16="http://schemas.microsoft.com/office/drawing/2014/main" val="823181367"/>
                    </a:ext>
                  </a:extLst>
                </a:gridCol>
                <a:gridCol w="976312">
                  <a:extLst>
                    <a:ext uri="{9D8B030D-6E8A-4147-A177-3AD203B41FA5}">
                      <a16:colId xmlns:a16="http://schemas.microsoft.com/office/drawing/2014/main" val="1573558527"/>
                    </a:ext>
                  </a:extLst>
                </a:gridCol>
                <a:gridCol w="976312">
                  <a:extLst>
                    <a:ext uri="{9D8B030D-6E8A-4147-A177-3AD203B41FA5}">
                      <a16:colId xmlns:a16="http://schemas.microsoft.com/office/drawing/2014/main" val="3406642431"/>
                    </a:ext>
                  </a:extLst>
                </a:gridCol>
                <a:gridCol w="976312">
                  <a:extLst>
                    <a:ext uri="{9D8B030D-6E8A-4147-A177-3AD203B41FA5}">
                      <a16:colId xmlns:a16="http://schemas.microsoft.com/office/drawing/2014/main" val="755589775"/>
                    </a:ext>
                  </a:extLst>
                </a:gridCol>
                <a:gridCol w="976312">
                  <a:extLst>
                    <a:ext uri="{9D8B030D-6E8A-4147-A177-3AD203B41FA5}">
                      <a16:colId xmlns:a16="http://schemas.microsoft.com/office/drawing/2014/main" val="243661876"/>
                    </a:ext>
                  </a:extLst>
                </a:gridCol>
              </a:tblGrid>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12169233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1076753992"/>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2872568150"/>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FC000"/>
                    </a:solidFill>
                  </a:tcPr>
                </a:tc>
                <a:extLst>
                  <a:ext uri="{0D108BD9-81ED-4DB2-BD59-A6C34878D82A}">
                    <a16:rowId xmlns:a16="http://schemas.microsoft.com/office/drawing/2014/main" val="3849141853"/>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dot"/>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39570726"/>
                  </a:ext>
                </a:extLst>
              </a:tr>
              <a:tr h="370840">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dot"/>
                      <a:round/>
                      <a:headEnd type="none" w="med" len="med"/>
                      <a:tailEnd type="none" w="med" len="med"/>
                    </a:lnR>
                    <a:lnT w="12700" cap="flat" cmpd="sng" algn="ctr">
                      <a:solidFill>
                        <a:schemeClr val="bg1"/>
                      </a:solidFill>
                      <a:prstDash val="dot"/>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dot"/>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4"/>
                    </a:solidFill>
                  </a:tcPr>
                </a:tc>
                <a:extLst>
                  <a:ext uri="{0D108BD9-81ED-4DB2-BD59-A6C34878D82A}">
                    <a16:rowId xmlns:a16="http://schemas.microsoft.com/office/drawing/2014/main" val="2582636121"/>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2000472096"/>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265378515"/>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2753634582"/>
                  </a:ext>
                </a:extLst>
              </a:tr>
              <a:tr h="370840">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tx1">
                        <a:lumMod val="65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2">
                        <a:lumMod val="40000"/>
                        <a:lumOff val="60000"/>
                      </a:schemeClr>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tc>
                  <a:txBody>
                    <a:bodyPr/>
                    <a:lstStyle/>
                    <a:p>
                      <a:endParaRPr lang="en-US"/>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717504388"/>
                  </a:ext>
                </a:extLst>
              </a:tr>
            </a:tbl>
          </a:graphicData>
        </a:graphic>
      </p:graphicFrame>
    </p:spTree>
    <p:extLst>
      <p:ext uri="{BB962C8B-B14F-4D97-AF65-F5344CB8AC3E}">
        <p14:creationId xmlns:p14="http://schemas.microsoft.com/office/powerpoint/2010/main" val="2946733711"/>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853419_Win32_SL_V5" id="{958D2C9E-948D-4354-BF9D-DF8AE3C2B240}" vid="{22D4A967-05D2-4D72-8594-54CFF341483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Background xmlns="71af3243-3dd4-4a8d-8c0d-dd76da1f02a5">false</Background>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F4B194E-8B30-4377-8C59-ECFB902D2A26}">
  <ds:schemaRefs>
    <ds:schemaRef ds:uri="230e9df3-be65-4c73-a93b-d1236ebd677e"/>
    <ds:schemaRef ds:uri="71af3243-3dd4-4a8d-8c0d-dd76da1f02a5"/>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92DB9E12-8AC3-4138-BF4D-720A5525AB10}">
  <ds:schemaRefs>
    <ds:schemaRef ds:uri="16c05727-aa75-4e4a-9b5f-8a80a1165891"/>
    <ds:schemaRef ds:uri="230e9df3-be65-4c73-a93b-d1236ebd677e"/>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21FFAC0-05A2-416A-B06C-C248395482CF}">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{35982223-33F1-4656-9D32-D5E026FD240B}tf78853419_win32</Template>
  <TotalTime>731</TotalTime>
  <Words>1735</Words>
  <Application>Microsoft Office PowerPoint</Application>
  <PresentationFormat>Widescreen</PresentationFormat>
  <Paragraphs>152</Paragraphs>
  <Slides>27</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Franklin Gothic Book</vt:lpstr>
      <vt:lpstr>Franklin Gothic Demi</vt:lpstr>
      <vt:lpstr>Custom</vt:lpstr>
      <vt:lpstr>Principles of Electronic Media Administration</vt:lpstr>
      <vt:lpstr>Agenda</vt:lpstr>
      <vt:lpstr>EMSD Contract Theory</vt:lpstr>
      <vt:lpstr>The Universe</vt:lpstr>
      <vt:lpstr>Self-Produced Work / Joint Ventures</vt:lpstr>
      <vt:lpstr>Promulgated Agreements</vt:lpstr>
      <vt:lpstr>CBA Compliance</vt:lpstr>
      <vt:lpstr>Enforcement (“Compliance Gap”)</vt:lpstr>
      <vt:lpstr>Expansion and Organizing</vt:lpstr>
      <vt:lpstr>Summary of Contract Theory</vt:lpstr>
      <vt:lpstr>Expectations of Local EMSD Abilities</vt:lpstr>
      <vt:lpstr>Agreement Categories</vt:lpstr>
      <vt:lpstr>Sound Recordings</vt:lpstr>
      <vt:lpstr>Films/Motion Pictures</vt:lpstr>
      <vt:lpstr>Commercial Announcements</vt:lpstr>
      <vt:lpstr>Live Broadcasts</vt:lpstr>
      <vt:lpstr>Every Agreement Falls into One of These Categories</vt:lpstr>
      <vt:lpstr>Music Preparation</vt:lpstr>
      <vt:lpstr>Locally-Administered Agreements</vt:lpstr>
      <vt:lpstr>These Agreements Do Not Require Federation Countersignature</vt:lpstr>
      <vt:lpstr>Case Study</vt:lpstr>
      <vt:lpstr>Concert Capture</vt:lpstr>
      <vt:lpstr>PowerPoint Presentation</vt:lpstr>
      <vt:lpstr>Things to Keep In Mind</vt:lpstr>
      <vt:lpstr>The Checklist</vt:lpstr>
      <vt:lpstr>The Checklist</vt:lpstr>
      <vt:lpstr>Q &amp;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Electronic Media Administration</dc:title>
  <dc:creator>John Painting</dc:creator>
  <cp:lastModifiedBy>John Painting</cp:lastModifiedBy>
  <cp:revision>4</cp:revision>
  <dcterms:created xsi:type="dcterms:W3CDTF">2024-04-16T00:18:29Z</dcterms:created>
  <dcterms:modified xsi:type="dcterms:W3CDTF">2024-06-21T09:20:40Z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